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handoutMasterIdLst>
    <p:handoutMasterId r:id="rId19"/>
  </p:handoutMasterIdLst>
  <p:sldIdLst>
    <p:sldId id="256" r:id="rId5"/>
    <p:sldId id="257" r:id="rId6"/>
    <p:sldId id="258" r:id="rId7"/>
    <p:sldId id="260" r:id="rId8"/>
    <p:sldId id="259" r:id="rId9"/>
    <p:sldId id="261" r:id="rId10"/>
    <p:sldId id="262" r:id="rId11"/>
    <p:sldId id="264" r:id="rId12"/>
    <p:sldId id="263" r:id="rId13"/>
    <p:sldId id="265" r:id="rId14"/>
    <p:sldId id="266" r:id="rId15"/>
    <p:sldId id="267" r:id="rId16"/>
    <p:sldId id="268" r:id="rId1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A78F8E-CA3E-4791-ABA5-D9B31C47CF8D}" v="6" dt="2019-08-08T17:05:12.0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618" y="5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yce A. Cavanagh" userId="3c317623-11b9-4564-b25a-5984b81a4725" providerId="ADAL" clId="{04A78F8E-CA3E-4791-ABA5-D9B31C47CF8D}"/>
    <pc:docChg chg="addSld delSld modSld">
      <pc:chgData name="Joyce A. Cavanagh" userId="3c317623-11b9-4564-b25a-5984b81a4725" providerId="ADAL" clId="{04A78F8E-CA3E-4791-ABA5-D9B31C47CF8D}" dt="2019-08-08T17:05:58.599" v="196" actId="2696"/>
      <pc:docMkLst>
        <pc:docMk/>
      </pc:docMkLst>
      <pc:sldChg chg="addSp delSp modSp">
        <pc:chgData name="Joyce A. Cavanagh" userId="3c317623-11b9-4564-b25a-5984b81a4725" providerId="ADAL" clId="{04A78F8E-CA3E-4791-ABA5-D9B31C47CF8D}" dt="2019-08-08T17:03:22.317" v="186" actId="1076"/>
        <pc:sldMkLst>
          <pc:docMk/>
          <pc:sldMk cId="1660838248" sldId="265"/>
        </pc:sldMkLst>
        <pc:picChg chg="add mod">
          <ac:chgData name="Joyce A. Cavanagh" userId="3c317623-11b9-4564-b25a-5984b81a4725" providerId="ADAL" clId="{04A78F8E-CA3E-4791-ABA5-D9B31C47CF8D}" dt="2019-08-08T17:03:22.317" v="186" actId="1076"/>
          <ac:picMkLst>
            <pc:docMk/>
            <pc:sldMk cId="1660838248" sldId="265"/>
            <ac:picMk id="2" creationId="{B1D66CF2-E324-4365-BE80-380DB29A24FD}"/>
          </ac:picMkLst>
        </pc:picChg>
        <pc:picChg chg="del">
          <ac:chgData name="Joyce A. Cavanagh" userId="3c317623-11b9-4564-b25a-5984b81a4725" providerId="ADAL" clId="{04A78F8E-CA3E-4791-ABA5-D9B31C47CF8D}" dt="2019-08-08T17:02:52.069" v="183" actId="478"/>
          <ac:picMkLst>
            <pc:docMk/>
            <pc:sldMk cId="1660838248" sldId="265"/>
            <ac:picMk id="6148" creationId="{00000000-0000-0000-0000-000000000000}"/>
          </ac:picMkLst>
        </pc:picChg>
      </pc:sldChg>
      <pc:sldChg chg="modSp">
        <pc:chgData name="Joyce A. Cavanagh" userId="3c317623-11b9-4564-b25a-5984b81a4725" providerId="ADAL" clId="{04A78F8E-CA3E-4791-ABA5-D9B31C47CF8D}" dt="2019-08-08T17:02:26.189" v="182" actId="20577"/>
        <pc:sldMkLst>
          <pc:docMk/>
          <pc:sldMk cId="1863305681" sldId="268"/>
        </pc:sldMkLst>
        <pc:spChg chg="mod">
          <ac:chgData name="Joyce A. Cavanagh" userId="3c317623-11b9-4564-b25a-5984b81a4725" providerId="ADAL" clId="{04A78F8E-CA3E-4791-ABA5-D9B31C47CF8D}" dt="2019-08-08T17:02:26.189" v="182" actId="20577"/>
          <ac:spMkLst>
            <pc:docMk/>
            <pc:sldMk cId="1863305681" sldId="268"/>
            <ac:spMk id="3" creationId="{00000000-0000-0000-0000-000000000000}"/>
          </ac:spMkLst>
        </pc:spChg>
      </pc:sldChg>
      <pc:sldChg chg="addSp modSp add del">
        <pc:chgData name="Joyce A. Cavanagh" userId="3c317623-11b9-4564-b25a-5984b81a4725" providerId="ADAL" clId="{04A78F8E-CA3E-4791-ABA5-D9B31C47CF8D}" dt="2019-08-08T17:05:58.599" v="196" actId="2696"/>
        <pc:sldMkLst>
          <pc:docMk/>
          <pc:sldMk cId="3267243995" sldId="269"/>
        </pc:sldMkLst>
        <pc:picChg chg="add mod">
          <ac:chgData name="Joyce A. Cavanagh" userId="3c317623-11b9-4564-b25a-5984b81a4725" providerId="ADAL" clId="{04A78F8E-CA3E-4791-ABA5-D9B31C47CF8D}" dt="2019-08-08T17:05:38.912" v="195" actId="1076"/>
          <ac:picMkLst>
            <pc:docMk/>
            <pc:sldMk cId="3267243995" sldId="269"/>
            <ac:picMk id="2" creationId="{D2994C32-7AD1-4799-A5B8-1A6B18F82D4E}"/>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1" cy="480060"/>
          </a:xfrm>
          <a:prstGeom prst="rect">
            <a:avLst/>
          </a:prstGeom>
        </p:spPr>
        <p:txBody>
          <a:bodyPr vert="horz" lIns="96651" tIns="48325" rIns="96651" bIns="48325" rtlCol="0"/>
          <a:lstStyle>
            <a:lvl1pPr algn="l">
              <a:defRPr sz="1200"/>
            </a:lvl1pPr>
          </a:lstStyle>
          <a:p>
            <a:endParaRPr lang="en-US"/>
          </a:p>
        </p:txBody>
      </p:sp>
      <p:sp>
        <p:nvSpPr>
          <p:cNvPr id="3" name="Date Placeholder 2"/>
          <p:cNvSpPr>
            <a:spLocks noGrp="1"/>
          </p:cNvSpPr>
          <p:nvPr>
            <p:ph type="dt" sz="quarter" idx="1"/>
          </p:nvPr>
        </p:nvSpPr>
        <p:spPr>
          <a:xfrm>
            <a:off x="4143588" y="0"/>
            <a:ext cx="3169921" cy="480060"/>
          </a:xfrm>
          <a:prstGeom prst="rect">
            <a:avLst/>
          </a:prstGeom>
        </p:spPr>
        <p:txBody>
          <a:bodyPr vert="horz" lIns="96651" tIns="48325" rIns="96651" bIns="48325" rtlCol="0"/>
          <a:lstStyle>
            <a:lvl1pPr algn="r">
              <a:defRPr sz="1200"/>
            </a:lvl1pPr>
          </a:lstStyle>
          <a:p>
            <a:fld id="{8384384C-00EC-440B-A8EB-52E230B01993}" type="datetimeFigureOut">
              <a:rPr lang="en-US" smtClean="0"/>
              <a:t>9/30/2019</a:t>
            </a:fld>
            <a:endParaRPr lang="en-US"/>
          </a:p>
        </p:txBody>
      </p:sp>
      <p:sp>
        <p:nvSpPr>
          <p:cNvPr id="4" name="Footer Placeholder 3"/>
          <p:cNvSpPr>
            <a:spLocks noGrp="1"/>
          </p:cNvSpPr>
          <p:nvPr>
            <p:ph type="ftr" sz="quarter" idx="2"/>
          </p:nvPr>
        </p:nvSpPr>
        <p:spPr>
          <a:xfrm>
            <a:off x="0" y="9119474"/>
            <a:ext cx="3169921" cy="480060"/>
          </a:xfrm>
          <a:prstGeom prst="rect">
            <a:avLst/>
          </a:prstGeom>
        </p:spPr>
        <p:txBody>
          <a:bodyPr vert="horz" lIns="96651" tIns="48325" rIns="96651" bIns="48325" rtlCol="0" anchor="b"/>
          <a:lstStyle>
            <a:lvl1pPr algn="l">
              <a:defRPr sz="1200"/>
            </a:lvl1pPr>
          </a:lstStyle>
          <a:p>
            <a:endParaRPr lang="en-US"/>
          </a:p>
        </p:txBody>
      </p:sp>
      <p:sp>
        <p:nvSpPr>
          <p:cNvPr id="5" name="Slide Number Placeholder 4"/>
          <p:cNvSpPr>
            <a:spLocks noGrp="1"/>
          </p:cNvSpPr>
          <p:nvPr>
            <p:ph type="sldNum" sz="quarter" idx="3"/>
          </p:nvPr>
        </p:nvSpPr>
        <p:spPr>
          <a:xfrm>
            <a:off x="4143588" y="9119474"/>
            <a:ext cx="3169921" cy="480060"/>
          </a:xfrm>
          <a:prstGeom prst="rect">
            <a:avLst/>
          </a:prstGeom>
        </p:spPr>
        <p:txBody>
          <a:bodyPr vert="horz" lIns="96651" tIns="48325" rIns="96651" bIns="48325" rtlCol="0" anchor="b"/>
          <a:lstStyle>
            <a:lvl1pPr algn="r">
              <a:defRPr sz="1200"/>
            </a:lvl1pPr>
          </a:lstStyle>
          <a:p>
            <a:fld id="{B3F17F71-061F-41D9-B7FA-6D777E813C3C}" type="slidenum">
              <a:rPr lang="en-US" smtClean="0"/>
              <a:t>‹#›</a:t>
            </a:fld>
            <a:endParaRPr lang="en-US"/>
          </a:p>
        </p:txBody>
      </p:sp>
    </p:spTree>
    <p:extLst>
      <p:ext uri="{BB962C8B-B14F-4D97-AF65-F5344CB8AC3E}">
        <p14:creationId xmlns:p14="http://schemas.microsoft.com/office/powerpoint/2010/main" val="498552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1" cy="480060"/>
          </a:xfrm>
          <a:prstGeom prst="rect">
            <a:avLst/>
          </a:prstGeom>
        </p:spPr>
        <p:txBody>
          <a:bodyPr vert="horz" lIns="96651" tIns="48325" rIns="96651" bIns="48325" rtlCol="0"/>
          <a:lstStyle>
            <a:lvl1pPr algn="l">
              <a:defRPr sz="1200"/>
            </a:lvl1pPr>
          </a:lstStyle>
          <a:p>
            <a:endParaRPr lang="en-US"/>
          </a:p>
        </p:txBody>
      </p:sp>
      <p:sp>
        <p:nvSpPr>
          <p:cNvPr id="3" name="Date Placeholder 2"/>
          <p:cNvSpPr>
            <a:spLocks noGrp="1"/>
          </p:cNvSpPr>
          <p:nvPr>
            <p:ph type="dt" idx="1"/>
          </p:nvPr>
        </p:nvSpPr>
        <p:spPr>
          <a:xfrm>
            <a:off x="4143588" y="0"/>
            <a:ext cx="3169921" cy="480060"/>
          </a:xfrm>
          <a:prstGeom prst="rect">
            <a:avLst/>
          </a:prstGeom>
        </p:spPr>
        <p:txBody>
          <a:bodyPr vert="horz" lIns="96651" tIns="48325" rIns="96651" bIns="48325" rtlCol="0"/>
          <a:lstStyle>
            <a:lvl1pPr algn="r">
              <a:defRPr sz="1200"/>
            </a:lvl1pPr>
          </a:lstStyle>
          <a:p>
            <a:fld id="{56A4F846-545D-4105-A402-3B4F48154C13}" type="datetimeFigureOut">
              <a:rPr lang="en-US" smtClean="0"/>
              <a:t>9/30/2019</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1" tIns="48325" rIns="96651" bIns="48325"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51" tIns="48325" rIns="96651" bIns="483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1" cy="480060"/>
          </a:xfrm>
          <a:prstGeom prst="rect">
            <a:avLst/>
          </a:prstGeom>
        </p:spPr>
        <p:txBody>
          <a:bodyPr vert="horz" lIns="96651" tIns="48325" rIns="96651" bIns="48325" rtlCol="0" anchor="b"/>
          <a:lstStyle>
            <a:lvl1pPr algn="l">
              <a:defRPr sz="1200"/>
            </a:lvl1pPr>
          </a:lstStyle>
          <a:p>
            <a:endParaRPr lang="en-US"/>
          </a:p>
        </p:txBody>
      </p:sp>
      <p:sp>
        <p:nvSpPr>
          <p:cNvPr id="7" name="Slide Number Placeholder 6"/>
          <p:cNvSpPr>
            <a:spLocks noGrp="1"/>
          </p:cNvSpPr>
          <p:nvPr>
            <p:ph type="sldNum" sz="quarter" idx="5"/>
          </p:nvPr>
        </p:nvSpPr>
        <p:spPr>
          <a:xfrm>
            <a:off x="4143588" y="9119474"/>
            <a:ext cx="3169921" cy="480060"/>
          </a:xfrm>
          <a:prstGeom prst="rect">
            <a:avLst/>
          </a:prstGeom>
        </p:spPr>
        <p:txBody>
          <a:bodyPr vert="horz" lIns="96651" tIns="48325" rIns="96651" bIns="48325" rtlCol="0" anchor="b"/>
          <a:lstStyle>
            <a:lvl1pPr algn="r">
              <a:defRPr sz="1200"/>
            </a:lvl1pPr>
          </a:lstStyle>
          <a:p>
            <a:fld id="{F871011B-5092-48DD-BD08-02DB2EC1763B}" type="slidenum">
              <a:rPr lang="en-US" smtClean="0"/>
              <a:t>‹#›</a:t>
            </a:fld>
            <a:endParaRPr lang="en-US"/>
          </a:p>
        </p:txBody>
      </p:sp>
    </p:spTree>
    <p:extLst>
      <p:ext uri="{BB962C8B-B14F-4D97-AF65-F5344CB8AC3E}">
        <p14:creationId xmlns:p14="http://schemas.microsoft.com/office/powerpoint/2010/main" val="11131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71011B-5092-48DD-BD08-02DB2EC1763B}" type="slidenum">
              <a:rPr lang="en-US" smtClean="0"/>
              <a:t>1</a:t>
            </a:fld>
            <a:endParaRPr lang="en-US"/>
          </a:p>
        </p:txBody>
      </p:sp>
    </p:spTree>
    <p:extLst>
      <p:ext uri="{BB962C8B-B14F-4D97-AF65-F5344CB8AC3E}">
        <p14:creationId xmlns:p14="http://schemas.microsoft.com/office/powerpoint/2010/main" val="2975489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71011B-5092-48DD-BD08-02DB2EC1763B}" type="slidenum">
              <a:rPr lang="en-US" smtClean="0"/>
              <a:t>10</a:t>
            </a:fld>
            <a:endParaRPr lang="en-US"/>
          </a:p>
        </p:txBody>
      </p:sp>
    </p:spTree>
    <p:extLst>
      <p:ext uri="{BB962C8B-B14F-4D97-AF65-F5344CB8AC3E}">
        <p14:creationId xmlns:p14="http://schemas.microsoft.com/office/powerpoint/2010/main" val="1436764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71011B-5092-48DD-BD08-02DB2EC1763B}" type="slidenum">
              <a:rPr lang="en-US" smtClean="0"/>
              <a:t>11</a:t>
            </a:fld>
            <a:endParaRPr lang="en-US"/>
          </a:p>
        </p:txBody>
      </p:sp>
    </p:spTree>
    <p:extLst>
      <p:ext uri="{BB962C8B-B14F-4D97-AF65-F5344CB8AC3E}">
        <p14:creationId xmlns:p14="http://schemas.microsoft.com/office/powerpoint/2010/main" val="14312755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Table 3 is part of Growing Herbs in Texas. This table is very informative. </a:t>
            </a:r>
          </a:p>
        </p:txBody>
      </p:sp>
      <p:sp>
        <p:nvSpPr>
          <p:cNvPr id="4" name="Slide Number Placeholder 3"/>
          <p:cNvSpPr>
            <a:spLocks noGrp="1"/>
          </p:cNvSpPr>
          <p:nvPr>
            <p:ph type="sldNum" sz="quarter" idx="10"/>
          </p:nvPr>
        </p:nvSpPr>
        <p:spPr/>
        <p:txBody>
          <a:bodyPr/>
          <a:lstStyle/>
          <a:p>
            <a:fld id="{F871011B-5092-48DD-BD08-02DB2EC1763B}" type="slidenum">
              <a:rPr lang="en-US" smtClean="0"/>
              <a:t>12</a:t>
            </a:fld>
            <a:endParaRPr lang="en-US"/>
          </a:p>
        </p:txBody>
      </p:sp>
    </p:spTree>
    <p:extLst>
      <p:ext uri="{BB962C8B-B14F-4D97-AF65-F5344CB8AC3E}">
        <p14:creationId xmlns:p14="http://schemas.microsoft.com/office/powerpoint/2010/main" val="2612231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71011B-5092-48DD-BD08-02DB2EC1763B}" type="slidenum">
              <a:rPr lang="en-US" smtClean="0"/>
              <a:t>13</a:t>
            </a:fld>
            <a:endParaRPr lang="en-US"/>
          </a:p>
        </p:txBody>
      </p:sp>
    </p:spTree>
    <p:extLst>
      <p:ext uri="{BB962C8B-B14F-4D97-AF65-F5344CB8AC3E}">
        <p14:creationId xmlns:p14="http://schemas.microsoft.com/office/powerpoint/2010/main" val="3026801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 plants give off oxygen. Some of the plants are calming. Many can be used in teas. Many of these plants can be used in cooking.</a:t>
            </a:r>
          </a:p>
        </p:txBody>
      </p:sp>
      <p:sp>
        <p:nvSpPr>
          <p:cNvPr id="4" name="Slide Number Placeholder 3"/>
          <p:cNvSpPr>
            <a:spLocks noGrp="1"/>
          </p:cNvSpPr>
          <p:nvPr>
            <p:ph type="sldNum" sz="quarter" idx="10"/>
          </p:nvPr>
        </p:nvSpPr>
        <p:spPr/>
        <p:txBody>
          <a:bodyPr/>
          <a:lstStyle/>
          <a:p>
            <a:fld id="{F871011B-5092-48DD-BD08-02DB2EC1763B}" type="slidenum">
              <a:rPr lang="en-US" smtClean="0"/>
              <a:t>2</a:t>
            </a:fld>
            <a:endParaRPr lang="en-US"/>
          </a:p>
        </p:txBody>
      </p:sp>
    </p:spTree>
    <p:extLst>
      <p:ext uri="{BB962C8B-B14F-4D97-AF65-F5344CB8AC3E}">
        <p14:creationId xmlns:p14="http://schemas.microsoft.com/office/powerpoint/2010/main" val="2359950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Make sure your container has holes in the bottom. Add some gravel</a:t>
            </a:r>
            <a:r>
              <a:rPr lang="en-US" sz="1400" baseline="0" dirty="0"/>
              <a:t> to help with drainage. Then add some good potting soil. Add the plant and more soil as needed. Water as needed, but do not overwater.</a:t>
            </a:r>
          </a:p>
          <a:p>
            <a:r>
              <a:rPr lang="en-US" sz="1400" baseline="0" dirty="0"/>
              <a:t>I like to use established plants in the house. Growing your plants from seeds takes longer to grow, but it can be done. </a:t>
            </a:r>
            <a:endParaRPr lang="en-US" sz="1400" dirty="0"/>
          </a:p>
        </p:txBody>
      </p:sp>
      <p:sp>
        <p:nvSpPr>
          <p:cNvPr id="4" name="Slide Number Placeholder 3"/>
          <p:cNvSpPr>
            <a:spLocks noGrp="1"/>
          </p:cNvSpPr>
          <p:nvPr>
            <p:ph type="sldNum" sz="quarter" idx="10"/>
          </p:nvPr>
        </p:nvSpPr>
        <p:spPr/>
        <p:txBody>
          <a:bodyPr/>
          <a:lstStyle/>
          <a:p>
            <a:fld id="{F871011B-5092-48DD-BD08-02DB2EC1763B}" type="slidenum">
              <a:rPr lang="en-US" smtClean="0"/>
              <a:t>3</a:t>
            </a:fld>
            <a:endParaRPr lang="en-US"/>
          </a:p>
        </p:txBody>
      </p:sp>
    </p:spTree>
    <p:extLst>
      <p:ext uri="{BB962C8B-B14F-4D97-AF65-F5344CB8AC3E}">
        <p14:creationId xmlns:p14="http://schemas.microsoft.com/office/powerpoint/2010/main" val="3932221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I</a:t>
            </a:r>
            <a:r>
              <a:rPr lang="en-US" sz="1400" baseline="0" dirty="0"/>
              <a:t> try to buy o</a:t>
            </a:r>
            <a:r>
              <a:rPr lang="en-US" sz="1400" dirty="0"/>
              <a:t>rganic Heirloom seeds every chance I get. I read the seed packets to see what type of seeds are in the packets. </a:t>
            </a:r>
          </a:p>
        </p:txBody>
      </p:sp>
      <p:sp>
        <p:nvSpPr>
          <p:cNvPr id="4" name="Slide Number Placeholder 3"/>
          <p:cNvSpPr>
            <a:spLocks noGrp="1"/>
          </p:cNvSpPr>
          <p:nvPr>
            <p:ph type="sldNum" sz="quarter" idx="10"/>
          </p:nvPr>
        </p:nvSpPr>
        <p:spPr/>
        <p:txBody>
          <a:bodyPr/>
          <a:lstStyle/>
          <a:p>
            <a:fld id="{F871011B-5092-48DD-BD08-02DB2EC1763B}" type="slidenum">
              <a:rPr lang="en-US" smtClean="0"/>
              <a:t>4</a:t>
            </a:fld>
            <a:endParaRPr lang="en-US"/>
          </a:p>
        </p:txBody>
      </p:sp>
    </p:spTree>
    <p:extLst>
      <p:ext uri="{BB962C8B-B14F-4D97-AF65-F5344CB8AC3E}">
        <p14:creationId xmlns:p14="http://schemas.microsoft.com/office/powerpoint/2010/main" val="150932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If you want to start using your plants right away, start with plants. If you don’t mind waiting for the seeds to spout</a:t>
            </a:r>
            <a:r>
              <a:rPr lang="en-US" sz="1400" baseline="0" dirty="0"/>
              <a:t> and grow, use seeds.  </a:t>
            </a:r>
            <a:endParaRPr lang="en-US" sz="1400" dirty="0"/>
          </a:p>
        </p:txBody>
      </p:sp>
      <p:sp>
        <p:nvSpPr>
          <p:cNvPr id="4" name="Slide Number Placeholder 3"/>
          <p:cNvSpPr>
            <a:spLocks noGrp="1"/>
          </p:cNvSpPr>
          <p:nvPr>
            <p:ph type="sldNum" sz="quarter" idx="10"/>
          </p:nvPr>
        </p:nvSpPr>
        <p:spPr/>
        <p:txBody>
          <a:bodyPr/>
          <a:lstStyle/>
          <a:p>
            <a:fld id="{F871011B-5092-48DD-BD08-02DB2EC1763B}" type="slidenum">
              <a:rPr lang="en-US" smtClean="0"/>
              <a:t>5</a:t>
            </a:fld>
            <a:endParaRPr lang="en-US"/>
          </a:p>
        </p:txBody>
      </p:sp>
    </p:spTree>
    <p:extLst>
      <p:ext uri="{BB962C8B-B14F-4D97-AF65-F5344CB8AC3E}">
        <p14:creationId xmlns:p14="http://schemas.microsoft.com/office/powerpoint/2010/main" val="345830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Propagate –to reproduce</a:t>
            </a:r>
          </a:p>
          <a:p>
            <a:r>
              <a:rPr lang="en-US" sz="1400" dirty="0"/>
              <a:t>Peppermint can be propagated from cuttings and from roots. Other plants can be propagated from cuttings.</a:t>
            </a:r>
          </a:p>
        </p:txBody>
      </p:sp>
      <p:sp>
        <p:nvSpPr>
          <p:cNvPr id="4" name="Slide Number Placeholder 3"/>
          <p:cNvSpPr>
            <a:spLocks noGrp="1"/>
          </p:cNvSpPr>
          <p:nvPr>
            <p:ph type="sldNum" sz="quarter" idx="10"/>
          </p:nvPr>
        </p:nvSpPr>
        <p:spPr/>
        <p:txBody>
          <a:bodyPr/>
          <a:lstStyle/>
          <a:p>
            <a:fld id="{F871011B-5092-48DD-BD08-02DB2EC1763B}" type="slidenum">
              <a:rPr lang="en-US" smtClean="0"/>
              <a:t>6</a:t>
            </a:fld>
            <a:endParaRPr lang="en-US"/>
          </a:p>
        </p:txBody>
      </p:sp>
    </p:spTree>
    <p:extLst>
      <p:ext uri="{BB962C8B-B14F-4D97-AF65-F5344CB8AC3E}">
        <p14:creationId xmlns:p14="http://schemas.microsoft.com/office/powerpoint/2010/main" val="715187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Plants can</a:t>
            </a:r>
            <a:r>
              <a:rPr lang="en-US" sz="1400" baseline="0" dirty="0"/>
              <a:t> be propagated from roots.</a:t>
            </a:r>
            <a:endParaRPr lang="en-US" sz="1400" dirty="0"/>
          </a:p>
        </p:txBody>
      </p:sp>
      <p:sp>
        <p:nvSpPr>
          <p:cNvPr id="4" name="Slide Number Placeholder 3"/>
          <p:cNvSpPr>
            <a:spLocks noGrp="1"/>
          </p:cNvSpPr>
          <p:nvPr>
            <p:ph type="sldNum" sz="quarter" idx="10"/>
          </p:nvPr>
        </p:nvSpPr>
        <p:spPr/>
        <p:txBody>
          <a:bodyPr/>
          <a:lstStyle/>
          <a:p>
            <a:fld id="{F871011B-5092-48DD-BD08-02DB2EC1763B}" type="slidenum">
              <a:rPr lang="en-US" smtClean="0"/>
              <a:t>7</a:t>
            </a:fld>
            <a:endParaRPr lang="en-US"/>
          </a:p>
        </p:txBody>
      </p:sp>
    </p:spTree>
    <p:extLst>
      <p:ext uri="{BB962C8B-B14F-4D97-AF65-F5344CB8AC3E}">
        <p14:creationId xmlns:p14="http://schemas.microsoft.com/office/powerpoint/2010/main" val="2277501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Some insect</a:t>
            </a:r>
            <a:r>
              <a:rPr lang="en-US" sz="1400" baseline="0" dirty="0"/>
              <a:t> enjoyed nibbling on</a:t>
            </a:r>
            <a:r>
              <a:rPr lang="en-US" sz="1400" dirty="0"/>
              <a:t> the Lemon Balm. I placed the</a:t>
            </a:r>
            <a:r>
              <a:rPr lang="en-US" sz="1400" baseline="0" dirty="0"/>
              <a:t> container of plants</a:t>
            </a:r>
            <a:r>
              <a:rPr lang="en-US" sz="1400" dirty="0"/>
              <a:t> outside when we were going to be gone for a week. I placed the</a:t>
            </a:r>
            <a:r>
              <a:rPr lang="en-US" sz="1400" baseline="0" dirty="0"/>
              <a:t> pot</a:t>
            </a:r>
            <a:r>
              <a:rPr lang="en-US" sz="1400" dirty="0"/>
              <a:t> in my flower bed where the sprinklers would water</a:t>
            </a:r>
            <a:r>
              <a:rPr lang="en-US" sz="1400" baseline="0" dirty="0"/>
              <a:t> the plants. </a:t>
            </a:r>
          </a:p>
          <a:p>
            <a:r>
              <a:rPr lang="en-US" sz="1400" baseline="0" dirty="0"/>
              <a:t>A natural way to keep insects and animals from eating your plants is to put some dish soap in a spray bottle with water. Spray your plants. It helps repel the animals and insects. If the soapy water is washed off by rain or sprinklers, you need to spray the plants with soapy water again.</a:t>
            </a:r>
            <a:endParaRPr lang="en-US" sz="1400" dirty="0"/>
          </a:p>
        </p:txBody>
      </p:sp>
      <p:sp>
        <p:nvSpPr>
          <p:cNvPr id="4" name="Slide Number Placeholder 3"/>
          <p:cNvSpPr>
            <a:spLocks noGrp="1"/>
          </p:cNvSpPr>
          <p:nvPr>
            <p:ph type="sldNum" sz="quarter" idx="10"/>
          </p:nvPr>
        </p:nvSpPr>
        <p:spPr/>
        <p:txBody>
          <a:bodyPr/>
          <a:lstStyle/>
          <a:p>
            <a:fld id="{F871011B-5092-48DD-BD08-02DB2EC1763B}" type="slidenum">
              <a:rPr lang="en-US" smtClean="0"/>
              <a:t>8</a:t>
            </a:fld>
            <a:endParaRPr lang="en-US"/>
          </a:p>
        </p:txBody>
      </p:sp>
    </p:spTree>
    <p:extLst>
      <p:ext uri="{BB962C8B-B14F-4D97-AF65-F5344CB8AC3E}">
        <p14:creationId xmlns:p14="http://schemas.microsoft.com/office/powerpoint/2010/main" val="3564877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I cut</a:t>
            </a:r>
            <a:r>
              <a:rPr lang="en-US" sz="1400" baseline="0" dirty="0"/>
              <a:t> the roots plus almost an inch of the green onions off the rest of the green onions. I planted those pieces in a pot. The green onions were growing back nicely. Then my dog decided to eat my green onions that were re-growing. I didn’t think my container of green onions would  be eaten by my dog.</a:t>
            </a:r>
            <a:endParaRPr lang="en-US" sz="1400" dirty="0"/>
          </a:p>
        </p:txBody>
      </p:sp>
      <p:sp>
        <p:nvSpPr>
          <p:cNvPr id="4" name="Slide Number Placeholder 3"/>
          <p:cNvSpPr>
            <a:spLocks noGrp="1"/>
          </p:cNvSpPr>
          <p:nvPr>
            <p:ph type="sldNum" sz="quarter" idx="10"/>
          </p:nvPr>
        </p:nvSpPr>
        <p:spPr/>
        <p:txBody>
          <a:bodyPr/>
          <a:lstStyle/>
          <a:p>
            <a:fld id="{F871011B-5092-48DD-BD08-02DB2EC1763B}" type="slidenum">
              <a:rPr lang="en-US" smtClean="0"/>
              <a:t>9</a:t>
            </a:fld>
            <a:endParaRPr lang="en-US"/>
          </a:p>
        </p:txBody>
      </p:sp>
    </p:spTree>
    <p:extLst>
      <p:ext uri="{BB962C8B-B14F-4D97-AF65-F5344CB8AC3E}">
        <p14:creationId xmlns:p14="http://schemas.microsoft.com/office/powerpoint/2010/main" val="3636192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D558FB-410C-4AE9-ACEB-E6294C5649C5}" type="datetimeFigureOut">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C8F82F-BAA8-436E-8679-5A7A7DE2A722}" type="slidenum">
              <a:rPr lang="en-US" smtClean="0"/>
              <a:t>‹#›</a:t>
            </a:fld>
            <a:endParaRPr lang="en-US"/>
          </a:p>
        </p:txBody>
      </p:sp>
    </p:spTree>
    <p:extLst>
      <p:ext uri="{BB962C8B-B14F-4D97-AF65-F5344CB8AC3E}">
        <p14:creationId xmlns:p14="http://schemas.microsoft.com/office/powerpoint/2010/main" val="306808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D558FB-410C-4AE9-ACEB-E6294C5649C5}" type="datetimeFigureOut">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C8F82F-BAA8-436E-8679-5A7A7DE2A722}" type="slidenum">
              <a:rPr lang="en-US" smtClean="0"/>
              <a:t>‹#›</a:t>
            </a:fld>
            <a:endParaRPr lang="en-US"/>
          </a:p>
        </p:txBody>
      </p:sp>
    </p:spTree>
    <p:extLst>
      <p:ext uri="{BB962C8B-B14F-4D97-AF65-F5344CB8AC3E}">
        <p14:creationId xmlns:p14="http://schemas.microsoft.com/office/powerpoint/2010/main" val="235310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D558FB-410C-4AE9-ACEB-E6294C5649C5}" type="datetimeFigureOut">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C8F82F-BAA8-436E-8679-5A7A7DE2A722}" type="slidenum">
              <a:rPr lang="en-US" smtClean="0"/>
              <a:t>‹#›</a:t>
            </a:fld>
            <a:endParaRPr lang="en-US"/>
          </a:p>
        </p:txBody>
      </p:sp>
    </p:spTree>
    <p:extLst>
      <p:ext uri="{BB962C8B-B14F-4D97-AF65-F5344CB8AC3E}">
        <p14:creationId xmlns:p14="http://schemas.microsoft.com/office/powerpoint/2010/main" val="469745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D558FB-410C-4AE9-ACEB-E6294C5649C5}" type="datetimeFigureOut">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C8F82F-BAA8-436E-8679-5A7A7DE2A722}" type="slidenum">
              <a:rPr lang="en-US" smtClean="0"/>
              <a:t>‹#›</a:t>
            </a:fld>
            <a:endParaRPr lang="en-US"/>
          </a:p>
        </p:txBody>
      </p:sp>
    </p:spTree>
    <p:extLst>
      <p:ext uri="{BB962C8B-B14F-4D97-AF65-F5344CB8AC3E}">
        <p14:creationId xmlns:p14="http://schemas.microsoft.com/office/powerpoint/2010/main" val="3325902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D558FB-410C-4AE9-ACEB-E6294C5649C5}" type="datetimeFigureOut">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C8F82F-BAA8-436E-8679-5A7A7DE2A722}" type="slidenum">
              <a:rPr lang="en-US" smtClean="0"/>
              <a:t>‹#›</a:t>
            </a:fld>
            <a:endParaRPr lang="en-US"/>
          </a:p>
        </p:txBody>
      </p:sp>
    </p:spTree>
    <p:extLst>
      <p:ext uri="{BB962C8B-B14F-4D97-AF65-F5344CB8AC3E}">
        <p14:creationId xmlns:p14="http://schemas.microsoft.com/office/powerpoint/2010/main" val="4139325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D558FB-410C-4AE9-ACEB-E6294C5649C5}" type="datetimeFigureOut">
              <a:rPr lang="en-US" smtClean="0"/>
              <a:t>9/30/2019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C8F82F-BAA8-436E-8679-5A7A7DE2A722}" type="slidenum">
              <a:rPr lang="en-US" smtClean="0"/>
              <a:t>‹#›</a:t>
            </a:fld>
            <a:endParaRPr lang="en-US"/>
          </a:p>
        </p:txBody>
      </p:sp>
    </p:spTree>
    <p:extLst>
      <p:ext uri="{BB962C8B-B14F-4D97-AF65-F5344CB8AC3E}">
        <p14:creationId xmlns:p14="http://schemas.microsoft.com/office/powerpoint/2010/main" val="3162553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D558FB-410C-4AE9-ACEB-E6294C5649C5}" type="datetimeFigureOut">
              <a:rPr lang="en-US" smtClean="0"/>
              <a:t>9/30/2019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C8F82F-BAA8-436E-8679-5A7A7DE2A722}" type="slidenum">
              <a:rPr lang="en-US" smtClean="0"/>
              <a:t>‹#›</a:t>
            </a:fld>
            <a:endParaRPr lang="en-US"/>
          </a:p>
        </p:txBody>
      </p:sp>
    </p:spTree>
    <p:extLst>
      <p:ext uri="{BB962C8B-B14F-4D97-AF65-F5344CB8AC3E}">
        <p14:creationId xmlns:p14="http://schemas.microsoft.com/office/powerpoint/2010/main" val="2414128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D558FB-410C-4AE9-ACEB-E6294C5649C5}" type="datetimeFigureOut">
              <a:rPr lang="en-US" smtClean="0"/>
              <a:t>9/30/2019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C8F82F-BAA8-436E-8679-5A7A7DE2A722}" type="slidenum">
              <a:rPr lang="en-US" smtClean="0"/>
              <a:t>‹#›</a:t>
            </a:fld>
            <a:endParaRPr lang="en-US"/>
          </a:p>
        </p:txBody>
      </p:sp>
    </p:spTree>
    <p:extLst>
      <p:ext uri="{BB962C8B-B14F-4D97-AF65-F5344CB8AC3E}">
        <p14:creationId xmlns:p14="http://schemas.microsoft.com/office/powerpoint/2010/main" val="4260183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D558FB-410C-4AE9-ACEB-E6294C5649C5}" type="datetimeFigureOut">
              <a:rPr lang="en-US" smtClean="0"/>
              <a:t>9/30/2019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C8F82F-BAA8-436E-8679-5A7A7DE2A722}" type="slidenum">
              <a:rPr lang="en-US" smtClean="0"/>
              <a:t>‹#›</a:t>
            </a:fld>
            <a:endParaRPr lang="en-US"/>
          </a:p>
        </p:txBody>
      </p:sp>
    </p:spTree>
    <p:extLst>
      <p:ext uri="{BB962C8B-B14F-4D97-AF65-F5344CB8AC3E}">
        <p14:creationId xmlns:p14="http://schemas.microsoft.com/office/powerpoint/2010/main" val="655958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D558FB-410C-4AE9-ACEB-E6294C5649C5}" type="datetimeFigureOut">
              <a:rPr lang="en-US" smtClean="0"/>
              <a:t>9/30/2019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C8F82F-BAA8-436E-8679-5A7A7DE2A722}" type="slidenum">
              <a:rPr lang="en-US" smtClean="0"/>
              <a:t>‹#›</a:t>
            </a:fld>
            <a:endParaRPr lang="en-US"/>
          </a:p>
        </p:txBody>
      </p:sp>
    </p:spTree>
    <p:extLst>
      <p:ext uri="{BB962C8B-B14F-4D97-AF65-F5344CB8AC3E}">
        <p14:creationId xmlns:p14="http://schemas.microsoft.com/office/powerpoint/2010/main" val="221900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D558FB-410C-4AE9-ACEB-E6294C5649C5}" type="datetimeFigureOut">
              <a:rPr lang="en-US" smtClean="0"/>
              <a:t>9/30/2019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C8F82F-BAA8-436E-8679-5A7A7DE2A722}" type="slidenum">
              <a:rPr lang="en-US" smtClean="0"/>
              <a:t>‹#›</a:t>
            </a:fld>
            <a:endParaRPr lang="en-US"/>
          </a:p>
        </p:txBody>
      </p:sp>
    </p:spTree>
    <p:extLst>
      <p:ext uri="{BB962C8B-B14F-4D97-AF65-F5344CB8AC3E}">
        <p14:creationId xmlns:p14="http://schemas.microsoft.com/office/powerpoint/2010/main" val="1648640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D558FB-410C-4AE9-ACEB-E6294C5649C5}" type="datetimeFigureOut">
              <a:rPr lang="en-US" smtClean="0"/>
              <a:t>9/30/2019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C8F82F-BAA8-436E-8679-5A7A7DE2A722}" type="slidenum">
              <a:rPr lang="en-US" smtClean="0"/>
              <a:t>‹#›</a:t>
            </a:fld>
            <a:endParaRPr lang="en-US"/>
          </a:p>
        </p:txBody>
      </p:sp>
    </p:spTree>
    <p:extLst>
      <p:ext uri="{BB962C8B-B14F-4D97-AF65-F5344CB8AC3E}">
        <p14:creationId xmlns:p14="http://schemas.microsoft.com/office/powerpoint/2010/main" val="2593108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3810000"/>
            <a:ext cx="22860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10000"/>
            <a:ext cx="22860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15240"/>
            <a:ext cx="22860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 y="30480"/>
            <a:ext cx="22860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828799" y="2438400"/>
            <a:ext cx="5242141" cy="1754326"/>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Indoor winter </a:t>
            </a:r>
          </a:p>
          <a:p>
            <a:pPr algn="ct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gardening</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997906117"/>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D66CF2-E324-4365-BE80-380DB29A24FD}"/>
              </a:ext>
            </a:extLst>
          </p:cNvPr>
          <p:cNvPicPr>
            <a:picLocks noChangeAspect="1"/>
          </p:cNvPicPr>
          <p:nvPr/>
        </p:nvPicPr>
        <p:blipFill>
          <a:blip r:embed="rId3"/>
          <a:stretch>
            <a:fillRect/>
          </a:stretch>
        </p:blipFill>
        <p:spPr>
          <a:xfrm>
            <a:off x="1295400" y="1143000"/>
            <a:ext cx="6919765" cy="3438525"/>
          </a:xfrm>
          <a:prstGeom prst="rect">
            <a:avLst/>
          </a:prstGeom>
        </p:spPr>
      </p:pic>
    </p:spTree>
    <p:extLst>
      <p:ext uri="{BB962C8B-B14F-4D97-AF65-F5344CB8AC3E}">
        <p14:creationId xmlns:p14="http://schemas.microsoft.com/office/powerpoint/2010/main" val="1660838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273" t="26250" r="22850" b="22246"/>
          <a:stretch/>
        </p:blipFill>
        <p:spPr bwMode="auto">
          <a:xfrm>
            <a:off x="152400" y="451259"/>
            <a:ext cx="8834034" cy="4682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7721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118" t="27083" r="19961" b="6250"/>
          <a:stretch/>
        </p:blipFill>
        <p:spPr bwMode="auto">
          <a:xfrm>
            <a:off x="40457" y="152400"/>
            <a:ext cx="9027343"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2208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0" y="1353532"/>
            <a:ext cx="2279791" cy="584775"/>
          </a:xfrm>
          <a:prstGeom prst="rect">
            <a:avLst/>
          </a:prstGeom>
          <a:noFill/>
        </p:spPr>
        <p:txBody>
          <a:bodyPr wrap="none" rtlCol="0">
            <a:spAutoFit/>
          </a:bodyPr>
          <a:lstStyle/>
          <a:p>
            <a:r>
              <a:rPr lang="en-US" sz="3200" dirty="0">
                <a:latin typeface="Arial" panose="020B0604020202020204" pitchFamily="34" charset="0"/>
                <a:cs typeface="Arial" panose="020B0604020202020204" pitchFamily="34" charset="0"/>
              </a:rPr>
              <a:t>References</a:t>
            </a:r>
          </a:p>
        </p:txBody>
      </p:sp>
      <p:sp>
        <p:nvSpPr>
          <p:cNvPr id="3" name="TextBox 2"/>
          <p:cNvSpPr txBox="1"/>
          <p:nvPr/>
        </p:nvSpPr>
        <p:spPr>
          <a:xfrm>
            <a:off x="304800" y="2590800"/>
            <a:ext cx="8917506" cy="3170099"/>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Larry Stein and Joe Masabni, Texas A&amp;M AgriLife Extension </a:t>
            </a:r>
          </a:p>
          <a:p>
            <a:r>
              <a:rPr lang="en-US" sz="2400" dirty="0">
                <a:latin typeface="Arial" panose="020B0604020202020204" pitchFamily="34" charset="0"/>
                <a:cs typeface="Arial" panose="020B0604020202020204" pitchFamily="34" charset="0"/>
              </a:rPr>
              <a:t>Service, Publication # EHT-056 Fall Vegetable Gardening Guide</a:t>
            </a:r>
          </a:p>
          <a:p>
            <a:r>
              <a:rPr lang="en-US" sz="2400" dirty="0">
                <a:latin typeface="Arial" panose="020B0604020202020204" pitchFamily="34" charset="0"/>
                <a:cs typeface="Arial" panose="020B0604020202020204" pitchFamily="34" charset="0"/>
              </a:rPr>
              <a:t>(Available on the TEEA website)</a:t>
            </a:r>
          </a:p>
          <a:p>
            <a:endParaRPr lang="en-US" sz="28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Joe Masabni, Texas A&amp;M AgriLife Extension Service, </a:t>
            </a:r>
          </a:p>
          <a:p>
            <a:r>
              <a:rPr lang="en-US" sz="2400" dirty="0">
                <a:latin typeface="Arial" panose="020B0604020202020204" pitchFamily="34" charset="0"/>
                <a:cs typeface="Arial" panose="020B0604020202020204" pitchFamily="34" charset="0"/>
              </a:rPr>
              <a:t>Publicatio</a:t>
            </a:r>
            <a:r>
              <a:rPr lang="en-US" sz="2800" dirty="0">
                <a:latin typeface="Arial" panose="020B0604020202020204" pitchFamily="34" charset="0"/>
                <a:cs typeface="Arial" panose="020B0604020202020204" pitchFamily="34" charset="0"/>
              </a:rPr>
              <a:t>n </a:t>
            </a:r>
            <a:r>
              <a:rPr lang="en-US" sz="2400" dirty="0">
                <a:latin typeface="Arial" panose="020B0604020202020204" pitchFamily="34" charset="0"/>
                <a:cs typeface="Arial" panose="020B0604020202020204" pitchFamily="34" charset="0"/>
              </a:rPr>
              <a:t># EHT-079 Growing Herbs in Texas (Available </a:t>
            </a:r>
          </a:p>
          <a:p>
            <a:r>
              <a:rPr lang="en-US" sz="2400" dirty="0">
                <a:latin typeface="Arial" panose="020B0604020202020204" pitchFamily="34" charset="0"/>
                <a:cs typeface="Arial" panose="020B0604020202020204" pitchFamily="34" charset="0"/>
              </a:rPr>
              <a:t>on the TEEA website)</a:t>
            </a: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3305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477000" y="381000"/>
            <a:ext cx="30480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2860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889760" y="2932093"/>
            <a:ext cx="5644494" cy="954107"/>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There are many benefits to having</a:t>
            </a:r>
          </a:p>
          <a:p>
            <a:r>
              <a:rPr lang="en-US" sz="2800" dirty="0">
                <a:latin typeface="Arial" panose="020B0604020202020204" pitchFamily="34" charset="0"/>
                <a:cs typeface="Arial" panose="020B0604020202020204" pitchFamily="34" charset="0"/>
              </a:rPr>
              <a:t>plants in your home.</a:t>
            </a:r>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4647" y="3779520"/>
            <a:ext cx="22860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810000"/>
            <a:ext cx="22860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3188007" y="4191000"/>
            <a:ext cx="30480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7529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256656">
            <a:off x="6796927" y="4230019"/>
            <a:ext cx="1367311" cy="2284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733800" y="304800"/>
            <a:ext cx="1664238"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Supplies:</a:t>
            </a: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468">
            <a:off x="7442729" y="4184991"/>
            <a:ext cx="1367311" cy="2366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186636" y="3530620"/>
            <a:ext cx="1204176" cy="523220"/>
          </a:xfrm>
          <a:prstGeom prst="rect">
            <a:avLst/>
          </a:prstGeom>
        </p:spPr>
        <p:txBody>
          <a:bodyPr wrap="none">
            <a:spAutoFit/>
          </a:bodyPr>
          <a:lstStyle/>
          <a:p>
            <a:r>
              <a:rPr lang="en-US" sz="2800" dirty="0">
                <a:latin typeface="Arial" panose="020B0604020202020204" pitchFamily="34" charset="0"/>
                <a:cs typeface="Arial" panose="020B0604020202020204" pitchFamily="34" charset="0"/>
              </a:rPr>
              <a:t>Seeds</a:t>
            </a:r>
          </a:p>
        </p:txBody>
      </p:sp>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863" y="4757421"/>
            <a:ext cx="2420937" cy="178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72783" y="4114800"/>
            <a:ext cx="1183337" cy="523220"/>
          </a:xfrm>
          <a:prstGeom prst="rect">
            <a:avLst/>
          </a:prstGeom>
        </p:spPr>
        <p:txBody>
          <a:bodyPr wrap="none">
            <a:spAutoFit/>
          </a:bodyPr>
          <a:lstStyle/>
          <a:p>
            <a:r>
              <a:rPr lang="en-US" sz="2800" dirty="0">
                <a:latin typeface="Arial" panose="020B0604020202020204" pitchFamily="34" charset="0"/>
                <a:cs typeface="Arial" panose="020B0604020202020204" pitchFamily="34" charset="0"/>
              </a:rPr>
              <a:t>Plants</a:t>
            </a:r>
          </a:p>
        </p:txBody>
      </p:sp>
      <p:pic>
        <p:nvPicPr>
          <p:cNvPr id="717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3399527" y="2792899"/>
            <a:ext cx="2421044" cy="1815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279816" y="1295400"/>
            <a:ext cx="2781531" cy="954107"/>
          </a:xfrm>
          <a:prstGeom prst="rect">
            <a:avLst/>
          </a:prstGeom>
        </p:spPr>
        <p:txBody>
          <a:bodyPr wrap="none">
            <a:spAutoFit/>
          </a:bodyPr>
          <a:lstStyle/>
          <a:p>
            <a:r>
              <a:rPr lang="en-US" sz="2800" dirty="0">
                <a:latin typeface="Arial" panose="020B0604020202020204" pitchFamily="34" charset="0"/>
                <a:cs typeface="Arial" panose="020B0604020202020204" pitchFamily="34" charset="0"/>
              </a:rPr>
              <a:t>Soil, Rocks and </a:t>
            </a:r>
          </a:p>
          <a:p>
            <a:r>
              <a:rPr lang="en-US" sz="2800" dirty="0">
                <a:latin typeface="Arial" panose="020B0604020202020204" pitchFamily="34" charset="0"/>
                <a:cs typeface="Arial" panose="020B0604020202020204" pitchFamily="34" charset="0"/>
              </a:rPr>
              <a:t> Containers</a:t>
            </a:r>
          </a:p>
        </p:txBody>
      </p:sp>
    </p:spTree>
    <p:extLst>
      <p:ext uri="{BB962C8B-B14F-4D97-AF65-F5344CB8AC3E}">
        <p14:creationId xmlns:p14="http://schemas.microsoft.com/office/powerpoint/2010/main" val="420534458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1802010"/>
            <a:ext cx="5791200" cy="3108543"/>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I prefer to buy Organic Heirloom </a:t>
            </a:r>
          </a:p>
          <a:p>
            <a:r>
              <a:rPr lang="en-US" sz="2800" dirty="0">
                <a:latin typeface="Arial" panose="020B0604020202020204" pitchFamily="34" charset="0"/>
                <a:cs typeface="Arial" panose="020B0604020202020204" pitchFamily="34" charset="0"/>
              </a:rPr>
              <a:t>seeds.  When I am looking for seeds, I read the information on the stand and the seed packets.                   </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   </a:t>
            </a: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6570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44805" y="861982"/>
            <a:ext cx="2922595" cy="1384995"/>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Plants or Seeds?</a:t>
            </a:r>
          </a:p>
          <a:p>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sp>
        <p:nvSpPr>
          <p:cNvPr id="5" name="TextBox 4"/>
          <p:cNvSpPr txBox="1"/>
          <p:nvPr/>
        </p:nvSpPr>
        <p:spPr>
          <a:xfrm>
            <a:off x="457200" y="3034605"/>
            <a:ext cx="3722494" cy="2246769"/>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            Plants           </a:t>
            </a:r>
          </a:p>
          <a:p>
            <a:r>
              <a:rPr lang="en-US" sz="2800" dirty="0">
                <a:latin typeface="Arial" panose="020B0604020202020204" pitchFamily="34" charset="0"/>
                <a:cs typeface="Arial" panose="020B0604020202020204" pitchFamily="34" charset="0"/>
              </a:rPr>
              <a:t>Faster – Ready to use</a:t>
            </a:r>
          </a:p>
          <a:p>
            <a:r>
              <a:rPr lang="en-US" sz="2800" dirty="0">
                <a:latin typeface="Arial" panose="020B0604020202020204" pitchFamily="34" charset="0"/>
                <a:cs typeface="Arial" panose="020B0604020202020204" pitchFamily="34" charset="0"/>
              </a:rPr>
              <a:t>    </a:t>
            </a:r>
          </a:p>
          <a:p>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sp>
        <p:nvSpPr>
          <p:cNvPr id="6" name="TextBox 5"/>
          <p:cNvSpPr txBox="1"/>
          <p:nvPr/>
        </p:nvSpPr>
        <p:spPr>
          <a:xfrm>
            <a:off x="4953000" y="3097410"/>
            <a:ext cx="3722494" cy="2246769"/>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           Seeds           </a:t>
            </a:r>
          </a:p>
          <a:p>
            <a:r>
              <a:rPr lang="en-US" sz="2800" dirty="0">
                <a:latin typeface="Arial" panose="020B0604020202020204" pitchFamily="34" charset="0"/>
                <a:cs typeface="Arial" panose="020B0604020202020204" pitchFamily="34" charset="0"/>
              </a:rPr>
              <a:t>It takes longer to grow</a:t>
            </a:r>
          </a:p>
          <a:p>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5467916"/>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95600" y="520005"/>
            <a:ext cx="3491661"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           Cuttings         </a:t>
            </a:r>
          </a:p>
        </p:txBody>
      </p:sp>
      <p:sp>
        <p:nvSpPr>
          <p:cNvPr id="5" name="TextBox 4"/>
          <p:cNvSpPr txBox="1"/>
          <p:nvPr/>
        </p:nvSpPr>
        <p:spPr>
          <a:xfrm>
            <a:off x="3217936" y="2982724"/>
            <a:ext cx="2846987"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German Thyme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 y="3657600"/>
            <a:ext cx="22860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566011" y="2982724"/>
            <a:ext cx="1824538" cy="523220"/>
          </a:xfrm>
          <a:prstGeom prst="rect">
            <a:avLst/>
          </a:prstGeom>
        </p:spPr>
        <p:txBody>
          <a:bodyPr wrap="none">
            <a:spAutoFit/>
          </a:bodyPr>
          <a:lstStyle/>
          <a:p>
            <a:r>
              <a:rPr lang="en-US" sz="2800" dirty="0">
                <a:latin typeface="Arial" panose="020B0604020202020204" pitchFamily="34" charset="0"/>
                <a:cs typeface="Arial" panose="020B0604020202020204" pitchFamily="34" charset="0"/>
              </a:rPr>
              <a:t>Rosemary</a:t>
            </a:r>
          </a:p>
        </p:txBody>
      </p:sp>
      <p:sp>
        <p:nvSpPr>
          <p:cNvPr id="9" name="TextBox 8"/>
          <p:cNvSpPr txBox="1"/>
          <p:nvPr/>
        </p:nvSpPr>
        <p:spPr>
          <a:xfrm>
            <a:off x="6934200" y="3028890"/>
            <a:ext cx="2046753"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Peppermint         </a:t>
            </a: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3790890"/>
            <a:ext cx="22860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790890"/>
            <a:ext cx="2286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5897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62753" y="758547"/>
            <a:ext cx="3111749"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           Roots         </a:t>
            </a:r>
          </a:p>
        </p:txBody>
      </p:sp>
      <p:sp>
        <p:nvSpPr>
          <p:cNvPr id="4" name="TextBox 3"/>
          <p:cNvSpPr txBox="1"/>
          <p:nvPr/>
        </p:nvSpPr>
        <p:spPr>
          <a:xfrm>
            <a:off x="3490452" y="3117264"/>
            <a:ext cx="2656353"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German Thyme</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501" r="6999" b="22000"/>
          <a:stretch/>
        </p:blipFill>
        <p:spPr bwMode="auto">
          <a:xfrm>
            <a:off x="83818" y="1281767"/>
            <a:ext cx="2423160" cy="1783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99121" y="3151465"/>
            <a:ext cx="2024913" cy="523220"/>
          </a:xfrm>
          <a:prstGeom prst="rect">
            <a:avLst/>
          </a:prstGeom>
        </p:spPr>
        <p:txBody>
          <a:bodyPr wrap="none">
            <a:spAutoFit/>
          </a:bodyPr>
          <a:lstStyle/>
          <a:p>
            <a:r>
              <a:rPr lang="en-US" sz="2800" dirty="0">
                <a:latin typeface="Arial" panose="020B0604020202020204" pitchFamily="34" charset="0"/>
                <a:cs typeface="Arial" panose="020B0604020202020204" pitchFamily="34" charset="0"/>
              </a:rPr>
              <a:t>Peppermint</a:t>
            </a:r>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5629" y="3810000"/>
            <a:ext cx="22860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78" y="3810000"/>
            <a:ext cx="22860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66560" y="3733800"/>
            <a:ext cx="2286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7267397" y="3064847"/>
            <a:ext cx="1284326" cy="523220"/>
          </a:xfrm>
          <a:prstGeom prst="rect">
            <a:avLst/>
          </a:prstGeom>
        </p:spPr>
        <p:txBody>
          <a:bodyPr wrap="none">
            <a:spAutoFit/>
          </a:bodyPr>
          <a:lstStyle/>
          <a:p>
            <a:r>
              <a:rPr lang="en-US" sz="2800" dirty="0">
                <a:latin typeface="Arial" panose="020B0604020202020204" pitchFamily="34" charset="0"/>
                <a:cs typeface="Arial" panose="020B0604020202020204" pitchFamily="34" charset="0"/>
              </a:rPr>
              <a:t>Chives</a:t>
            </a:r>
          </a:p>
        </p:txBody>
      </p:sp>
    </p:spTree>
    <p:extLst>
      <p:ext uri="{BB962C8B-B14F-4D97-AF65-F5344CB8AC3E}">
        <p14:creationId xmlns:p14="http://schemas.microsoft.com/office/powerpoint/2010/main" val="3962499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2800" y="304800"/>
            <a:ext cx="2424062"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Care of plants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779520"/>
            <a:ext cx="22860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3702028"/>
            <a:ext cx="2286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13487" y="3134380"/>
            <a:ext cx="2024913"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Peppermint</a:t>
            </a:r>
          </a:p>
        </p:txBody>
      </p:sp>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3350" y="2908300"/>
            <a:ext cx="24320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2013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3258" y="1219200"/>
            <a:ext cx="6732933"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Safety of plants and others in your home</a:t>
            </a:r>
            <a:r>
              <a:rPr lang="en-US" sz="2800" dirty="0"/>
              <a:t>.</a:t>
            </a:r>
          </a:p>
        </p:txBody>
      </p:sp>
      <p:sp>
        <p:nvSpPr>
          <p:cNvPr id="3" name="Rectangle 2"/>
          <p:cNvSpPr/>
          <p:nvPr/>
        </p:nvSpPr>
        <p:spPr>
          <a:xfrm>
            <a:off x="152399" y="2667000"/>
            <a:ext cx="8844088" cy="523220"/>
          </a:xfrm>
          <a:prstGeom prst="rect">
            <a:avLst/>
          </a:prstGeom>
        </p:spPr>
        <p:txBody>
          <a:bodyPr wrap="none">
            <a:spAutoFit/>
          </a:bodyPr>
          <a:lstStyle/>
          <a:p>
            <a:r>
              <a:rPr lang="en-US" sz="2800" dirty="0">
                <a:latin typeface="Arial" panose="020B0604020202020204" pitchFamily="34" charset="0"/>
                <a:cs typeface="Arial" panose="020B0604020202020204" pitchFamily="34" charset="0"/>
              </a:rPr>
              <a:t>Do you have any small children or pets in your house?</a:t>
            </a:r>
          </a:p>
        </p:txBody>
      </p:sp>
      <p:sp>
        <p:nvSpPr>
          <p:cNvPr id="4" name="Rectangle 3"/>
          <p:cNvSpPr/>
          <p:nvPr/>
        </p:nvSpPr>
        <p:spPr>
          <a:xfrm>
            <a:off x="333539" y="4343400"/>
            <a:ext cx="8481809" cy="954107"/>
          </a:xfrm>
          <a:prstGeom prst="rect">
            <a:avLst/>
          </a:prstGeom>
        </p:spPr>
        <p:txBody>
          <a:bodyPr wrap="none">
            <a:spAutoFit/>
          </a:bodyPr>
          <a:lstStyle/>
          <a:p>
            <a:r>
              <a:rPr lang="en-US" sz="2800" dirty="0">
                <a:latin typeface="Arial" panose="020B0604020202020204" pitchFamily="34" charset="0"/>
                <a:cs typeface="Arial" panose="020B0604020202020204" pitchFamily="34" charset="0"/>
              </a:rPr>
              <a:t>Make sure your plants are a safe distance from your</a:t>
            </a:r>
          </a:p>
          <a:p>
            <a:r>
              <a:rPr lang="en-US" sz="2800" dirty="0">
                <a:latin typeface="Arial" panose="020B0604020202020204" pitchFamily="34" charset="0"/>
                <a:cs typeface="Arial" panose="020B0604020202020204" pitchFamily="34" charset="0"/>
              </a:rPr>
              <a:t>Small children and your pets.</a:t>
            </a:r>
          </a:p>
        </p:txBody>
      </p:sp>
    </p:spTree>
    <p:extLst>
      <p:ext uri="{BB962C8B-B14F-4D97-AF65-F5344CB8AC3E}">
        <p14:creationId xmlns:p14="http://schemas.microsoft.com/office/powerpoint/2010/main" val="23447665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A78EBE976DE454EB67DAE68B0D722E4" ma:contentTypeVersion="12" ma:contentTypeDescription="Create a new document." ma:contentTypeScope="" ma:versionID="37856011dc7eea1f6563810d79dce5e9">
  <xsd:schema xmlns:xsd="http://www.w3.org/2001/XMLSchema" xmlns:xs="http://www.w3.org/2001/XMLSchema" xmlns:p="http://schemas.microsoft.com/office/2006/metadata/properties" xmlns:ns3="2790c952-ddcc-46c3-be74-9679e00cc52b" xmlns:ns4="204137b8-3ba2-4797-9146-20f5e911e195" targetNamespace="http://schemas.microsoft.com/office/2006/metadata/properties" ma:root="true" ma:fieldsID="c34fce5ad726571087ff3f1acfe991f1" ns3:_="" ns4:_="">
    <xsd:import namespace="2790c952-ddcc-46c3-be74-9679e00cc52b"/>
    <xsd:import namespace="204137b8-3ba2-4797-9146-20f5e911e195"/>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90c952-ddcc-46c3-be74-9679e00cc5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04137b8-3ba2-4797-9146-20f5e911e195"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F3874E-6F68-4565-BCA9-3F20A890F45D}">
  <ds:schemaRefs>
    <ds:schemaRef ds:uri="http://schemas.microsoft.com/sharepoint/v3/contenttype/forms"/>
  </ds:schemaRefs>
</ds:datastoreItem>
</file>

<file path=customXml/itemProps2.xml><?xml version="1.0" encoding="utf-8"?>
<ds:datastoreItem xmlns:ds="http://schemas.openxmlformats.org/officeDocument/2006/customXml" ds:itemID="{7FA2E734-8D4B-4429-A8A7-35A349805228}">
  <ds:schemaRefs>
    <ds:schemaRef ds:uri="2790c952-ddcc-46c3-be74-9679e00cc52b"/>
    <ds:schemaRef ds:uri="http://schemas.microsoft.com/office/2006/metadata/properties"/>
    <ds:schemaRef ds:uri="http://purl.org/dc/elements/1.1/"/>
    <ds:schemaRef ds:uri="http://schemas.microsoft.com/office/2006/documentManagement/types"/>
    <ds:schemaRef ds:uri="http://schemas.microsoft.com/office/infopath/2007/PartnerControls"/>
    <ds:schemaRef ds:uri="http://purl.org/dc/dcmitype/"/>
    <ds:schemaRef ds:uri="http://www.w3.org/XML/1998/namespace"/>
    <ds:schemaRef ds:uri="http://schemas.openxmlformats.org/package/2006/metadata/core-properties"/>
    <ds:schemaRef ds:uri="204137b8-3ba2-4797-9146-20f5e911e195"/>
    <ds:schemaRef ds:uri="http://purl.org/dc/terms/"/>
  </ds:schemaRefs>
</ds:datastoreItem>
</file>

<file path=customXml/itemProps3.xml><?xml version="1.0" encoding="utf-8"?>
<ds:datastoreItem xmlns:ds="http://schemas.openxmlformats.org/officeDocument/2006/customXml" ds:itemID="{381DF406-FFC2-4323-94C3-0A7892BF52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90c952-ddcc-46c3-be74-9679e00cc52b"/>
    <ds:schemaRef ds:uri="204137b8-3ba2-4797-9146-20f5e911e1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1638</TotalTime>
  <Words>561</Words>
  <Application>Microsoft Office PowerPoint</Application>
  <PresentationFormat>On-screen Show (4:3)</PresentationFormat>
  <Paragraphs>67</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Indoor Winter Gardening</dc:title>
  <dc:creator>Dale Elaine Neves</dc:creator>
  <cp:lastModifiedBy>Lynn Wenzel</cp:lastModifiedBy>
  <cp:revision>39</cp:revision>
  <cp:lastPrinted>2019-05-07T04:26:28Z</cp:lastPrinted>
  <dcterms:created xsi:type="dcterms:W3CDTF">2019-05-06T02:55:08Z</dcterms:created>
  <dcterms:modified xsi:type="dcterms:W3CDTF">2019-09-30T21:20:37Z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0x0101006A78EBE976DE454EB67DAE68B0D722E4</vt:lpwstr>
  </property>
</Properties>
</file>