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4" r:id="rId4"/>
    <p:sldMasterId id="2147484317" r:id="rId5"/>
    <p:sldMasterId id="2147484326" r:id="rId6"/>
    <p:sldMasterId id="2147484315" r:id="rId7"/>
    <p:sldMasterId id="2147484316" r:id="rId8"/>
    <p:sldMasterId id="2147484397" r:id="rId9"/>
  </p:sldMasterIdLst>
  <p:notesMasterIdLst>
    <p:notesMasterId r:id="rId40"/>
  </p:notesMasterIdLst>
  <p:handoutMasterIdLst>
    <p:handoutMasterId r:id="rId41"/>
  </p:handoutMasterIdLst>
  <p:sldIdLst>
    <p:sldId id="312" r:id="rId10"/>
    <p:sldId id="317" r:id="rId11"/>
    <p:sldId id="315" r:id="rId12"/>
    <p:sldId id="316" r:id="rId13"/>
    <p:sldId id="320" r:id="rId14"/>
    <p:sldId id="321" r:id="rId15"/>
    <p:sldId id="262" r:id="rId16"/>
    <p:sldId id="289" r:id="rId17"/>
    <p:sldId id="294" r:id="rId18"/>
    <p:sldId id="292" r:id="rId19"/>
    <p:sldId id="293" r:id="rId20"/>
    <p:sldId id="268" r:id="rId21"/>
    <p:sldId id="271" r:id="rId22"/>
    <p:sldId id="326" r:id="rId23"/>
    <p:sldId id="263" r:id="rId24"/>
    <p:sldId id="298" r:id="rId25"/>
    <p:sldId id="273" r:id="rId26"/>
    <p:sldId id="274" r:id="rId27"/>
    <p:sldId id="301" r:id="rId28"/>
    <p:sldId id="299" r:id="rId29"/>
    <p:sldId id="322" r:id="rId30"/>
    <p:sldId id="325" r:id="rId31"/>
    <p:sldId id="303" r:id="rId32"/>
    <p:sldId id="306" r:id="rId33"/>
    <p:sldId id="327" r:id="rId34"/>
    <p:sldId id="311" r:id="rId35"/>
    <p:sldId id="314" r:id="rId36"/>
    <p:sldId id="324" r:id="rId37"/>
    <p:sldId id="319" r:id="rId38"/>
    <p:sldId id="318" r:id="rId39"/>
  </p:sldIdLst>
  <p:sldSz cx="24385588" cy="13717588"/>
  <p:notesSz cx="7315200" cy="9601200"/>
  <p:defaultTextStyle>
    <a:defPPr>
      <a:defRPr lang="ru-RU"/>
    </a:defPPr>
    <a:lvl1pPr marL="0" algn="l" defTabSz="2438092" rtl="0" eaLnBrk="1" latinLnBrk="0" hangingPunct="1">
      <a:defRPr sz="4800" kern="1200">
        <a:solidFill>
          <a:schemeClr val="tx1"/>
        </a:solidFill>
        <a:latin typeface="+mn-lt"/>
        <a:ea typeface="+mn-ea"/>
        <a:cs typeface="+mn-cs"/>
      </a:defRPr>
    </a:lvl1pPr>
    <a:lvl2pPr marL="1219047" algn="l" defTabSz="2438092" rtl="0" eaLnBrk="1" latinLnBrk="0" hangingPunct="1">
      <a:defRPr sz="4800" kern="1200">
        <a:solidFill>
          <a:schemeClr val="tx1"/>
        </a:solidFill>
        <a:latin typeface="+mn-lt"/>
        <a:ea typeface="+mn-ea"/>
        <a:cs typeface="+mn-cs"/>
      </a:defRPr>
    </a:lvl2pPr>
    <a:lvl3pPr marL="2438092" algn="l" defTabSz="2438092" rtl="0" eaLnBrk="1" latinLnBrk="0" hangingPunct="1">
      <a:defRPr sz="4800" kern="1200">
        <a:solidFill>
          <a:schemeClr val="tx1"/>
        </a:solidFill>
        <a:latin typeface="+mn-lt"/>
        <a:ea typeface="+mn-ea"/>
        <a:cs typeface="+mn-cs"/>
      </a:defRPr>
    </a:lvl3pPr>
    <a:lvl4pPr marL="3657139" algn="l" defTabSz="2438092" rtl="0" eaLnBrk="1" latinLnBrk="0" hangingPunct="1">
      <a:defRPr sz="4800" kern="1200">
        <a:solidFill>
          <a:schemeClr val="tx1"/>
        </a:solidFill>
        <a:latin typeface="+mn-lt"/>
        <a:ea typeface="+mn-ea"/>
        <a:cs typeface="+mn-cs"/>
      </a:defRPr>
    </a:lvl4pPr>
    <a:lvl5pPr marL="4876186" algn="l" defTabSz="2438092" rtl="0" eaLnBrk="1" latinLnBrk="0" hangingPunct="1">
      <a:defRPr sz="4800" kern="1200">
        <a:solidFill>
          <a:schemeClr val="tx1"/>
        </a:solidFill>
        <a:latin typeface="+mn-lt"/>
        <a:ea typeface="+mn-ea"/>
        <a:cs typeface="+mn-cs"/>
      </a:defRPr>
    </a:lvl5pPr>
    <a:lvl6pPr marL="6095230" algn="l" defTabSz="2438092" rtl="0" eaLnBrk="1" latinLnBrk="0" hangingPunct="1">
      <a:defRPr sz="4800" kern="1200">
        <a:solidFill>
          <a:schemeClr val="tx1"/>
        </a:solidFill>
        <a:latin typeface="+mn-lt"/>
        <a:ea typeface="+mn-ea"/>
        <a:cs typeface="+mn-cs"/>
      </a:defRPr>
    </a:lvl6pPr>
    <a:lvl7pPr marL="7314277" algn="l" defTabSz="2438092" rtl="0" eaLnBrk="1" latinLnBrk="0" hangingPunct="1">
      <a:defRPr sz="4800" kern="1200">
        <a:solidFill>
          <a:schemeClr val="tx1"/>
        </a:solidFill>
        <a:latin typeface="+mn-lt"/>
        <a:ea typeface="+mn-ea"/>
        <a:cs typeface="+mn-cs"/>
      </a:defRPr>
    </a:lvl7pPr>
    <a:lvl8pPr marL="8533324" algn="l" defTabSz="2438092" rtl="0" eaLnBrk="1" latinLnBrk="0" hangingPunct="1">
      <a:defRPr sz="4800" kern="1200">
        <a:solidFill>
          <a:schemeClr val="tx1"/>
        </a:solidFill>
        <a:latin typeface="+mn-lt"/>
        <a:ea typeface="+mn-ea"/>
        <a:cs typeface="+mn-cs"/>
      </a:defRPr>
    </a:lvl8pPr>
    <a:lvl9pPr marL="9752371" algn="l" defTabSz="2438092" rtl="0" eaLnBrk="1" latinLnBrk="0" hangingPunct="1">
      <a:defRPr sz="4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C934344E-928D-9747-A758-2D473ED4398A}">
          <p14:sldIdLst>
            <p14:sldId id="312"/>
            <p14:sldId id="317"/>
            <p14:sldId id="315"/>
            <p14:sldId id="316"/>
            <p14:sldId id="320"/>
            <p14:sldId id="321"/>
            <p14:sldId id="262"/>
            <p14:sldId id="289"/>
            <p14:sldId id="294"/>
            <p14:sldId id="292"/>
            <p14:sldId id="293"/>
            <p14:sldId id="268"/>
            <p14:sldId id="271"/>
            <p14:sldId id="326"/>
            <p14:sldId id="263"/>
            <p14:sldId id="298"/>
            <p14:sldId id="273"/>
            <p14:sldId id="274"/>
            <p14:sldId id="301"/>
            <p14:sldId id="299"/>
            <p14:sldId id="322"/>
            <p14:sldId id="325"/>
            <p14:sldId id="303"/>
            <p14:sldId id="306"/>
            <p14:sldId id="327"/>
            <p14:sldId id="311"/>
            <p14:sldId id="314"/>
            <p14:sldId id="324"/>
            <p14:sldId id="319"/>
            <p14:sldId id="318"/>
          </p14:sldIdLst>
        </p14:section>
        <p14:section name="Untitled Section" id="{D537D32D-C7F2-4DF1-B647-18222DC407B1}">
          <p14:sldIdLst/>
        </p14:section>
      </p14:sectionLst>
    </p:ext>
    <p:ext uri="{EFAFB233-063F-42B5-8137-9DF3F51BA10A}">
      <p15:sldGuideLst xmlns:p15="http://schemas.microsoft.com/office/powerpoint/2012/main">
        <p15:guide id="1" orient="horz" pos="4320" userDrawn="1">
          <p15:clr>
            <a:srgbClr val="A4A3A4"/>
          </p15:clr>
        </p15:guide>
        <p15:guide id="2" pos="76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BC71A"/>
    <a:srgbClr val="E1E1E1"/>
    <a:srgbClr val="FFFFFF"/>
    <a:srgbClr val="649FFF"/>
    <a:srgbClr val="F2F2F2"/>
    <a:srgbClr val="FAFAFA"/>
    <a:srgbClr val="242529"/>
    <a:srgbClr val="D1D9E1"/>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A9EC1-2368-4812-8365-A1D83E7B953D}" v="1" dt="2019-08-02T20:28:44.868"/>
  </p1510:revLst>
</p1510:revInfo>
</file>

<file path=ppt/tableStyles.xml><?xml version="1.0" encoding="utf-8"?>
<a:tblStyleLst xmlns:a="http://schemas.openxmlformats.org/drawingml/2006/main" def="{5C22544A-7EE6-4342-B048-85BDC9FD1C3A}">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33" autoAdjust="0"/>
  </p:normalViewPr>
  <p:slideViewPr>
    <p:cSldViewPr>
      <p:cViewPr varScale="1">
        <p:scale>
          <a:sx n="35" d="100"/>
          <a:sy n="35" d="100"/>
        </p:scale>
        <p:origin x="269" y="48"/>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7362"/>
    </p:cViewPr>
  </p:sorterViewPr>
  <p:notesViewPr>
    <p:cSldViewPr>
      <p:cViewPr varScale="1">
        <p:scale>
          <a:sx n="58" d="100"/>
          <a:sy n="58" d="100"/>
        </p:scale>
        <p:origin x="-2934"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ce A. Cavanagh" userId="3c317623-11b9-4564-b25a-5984b81a4725" providerId="ADAL" clId="{12BA9EC1-2368-4812-8365-A1D83E7B953D}"/>
    <pc:docChg chg="modSld modNotesMaster modHandout">
      <pc:chgData name="Joyce A. Cavanagh" userId="3c317623-11b9-4564-b25a-5984b81a4725" providerId="ADAL" clId="{12BA9EC1-2368-4812-8365-A1D83E7B953D}" dt="2019-08-08T15:40:33.446" v="48" actId="20577"/>
      <pc:docMkLst>
        <pc:docMk/>
      </pc:docMkLst>
      <pc:sldChg chg="modNotesTx">
        <pc:chgData name="Joyce A. Cavanagh" userId="3c317623-11b9-4564-b25a-5984b81a4725" providerId="ADAL" clId="{12BA9EC1-2368-4812-8365-A1D83E7B953D}" dt="2019-08-02T20:31:22.319" v="5" actId="255"/>
        <pc:sldMkLst>
          <pc:docMk/>
          <pc:sldMk cId="1373205561" sldId="262"/>
        </pc:sldMkLst>
      </pc:sldChg>
      <pc:sldChg chg="modNotesTx">
        <pc:chgData name="Joyce A. Cavanagh" userId="3c317623-11b9-4564-b25a-5984b81a4725" providerId="ADAL" clId="{12BA9EC1-2368-4812-8365-A1D83E7B953D}" dt="2019-08-02T20:32:42.807" v="12" actId="255"/>
        <pc:sldMkLst>
          <pc:docMk/>
          <pc:sldMk cId="3114842678" sldId="263"/>
        </pc:sldMkLst>
      </pc:sldChg>
      <pc:sldChg chg="modNotesTx">
        <pc:chgData name="Joyce A. Cavanagh" userId="3c317623-11b9-4564-b25a-5984b81a4725" providerId="ADAL" clId="{12BA9EC1-2368-4812-8365-A1D83E7B953D}" dt="2019-08-02T20:32:16.520" v="9" actId="255"/>
        <pc:sldMkLst>
          <pc:docMk/>
          <pc:sldMk cId="1298534244" sldId="268"/>
        </pc:sldMkLst>
      </pc:sldChg>
      <pc:sldChg chg="modNotesTx">
        <pc:chgData name="Joyce A. Cavanagh" userId="3c317623-11b9-4564-b25a-5984b81a4725" providerId="ADAL" clId="{12BA9EC1-2368-4812-8365-A1D83E7B953D}" dt="2019-08-02T20:32:25.944" v="10" actId="255"/>
        <pc:sldMkLst>
          <pc:docMk/>
          <pc:sldMk cId="1625674410" sldId="271"/>
        </pc:sldMkLst>
      </pc:sldChg>
      <pc:sldChg chg="modNotesTx">
        <pc:chgData name="Joyce A. Cavanagh" userId="3c317623-11b9-4564-b25a-5984b81a4725" providerId="ADAL" clId="{12BA9EC1-2368-4812-8365-A1D83E7B953D}" dt="2019-08-02T20:39:45.459" v="26" actId="6549"/>
        <pc:sldMkLst>
          <pc:docMk/>
          <pc:sldMk cId="1078371477" sldId="273"/>
        </pc:sldMkLst>
      </pc:sldChg>
      <pc:sldChg chg="modNotesTx">
        <pc:chgData name="Joyce A. Cavanagh" userId="3c317623-11b9-4564-b25a-5984b81a4725" providerId="ADAL" clId="{12BA9EC1-2368-4812-8365-A1D83E7B953D}" dt="2019-08-02T20:33:22.700" v="15" actId="255"/>
        <pc:sldMkLst>
          <pc:docMk/>
          <pc:sldMk cId="133798794" sldId="274"/>
        </pc:sldMkLst>
      </pc:sldChg>
      <pc:sldChg chg="modNotesTx">
        <pc:chgData name="Joyce A. Cavanagh" userId="3c317623-11b9-4564-b25a-5984b81a4725" providerId="ADAL" clId="{12BA9EC1-2368-4812-8365-A1D83E7B953D}" dt="2019-08-02T20:31:56.934" v="7" actId="255"/>
        <pc:sldMkLst>
          <pc:docMk/>
          <pc:sldMk cId="314755568" sldId="292"/>
        </pc:sldMkLst>
      </pc:sldChg>
      <pc:sldChg chg="modNotesTx">
        <pc:chgData name="Joyce A. Cavanagh" userId="3c317623-11b9-4564-b25a-5984b81a4725" providerId="ADAL" clId="{12BA9EC1-2368-4812-8365-A1D83E7B953D}" dt="2019-08-02T20:32:06.206" v="8" actId="255"/>
        <pc:sldMkLst>
          <pc:docMk/>
          <pc:sldMk cId="2673862328" sldId="293"/>
        </pc:sldMkLst>
      </pc:sldChg>
      <pc:sldChg chg="modNotesTx">
        <pc:chgData name="Joyce A. Cavanagh" userId="3c317623-11b9-4564-b25a-5984b81a4725" providerId="ADAL" clId="{12BA9EC1-2368-4812-8365-A1D83E7B953D}" dt="2019-08-02T20:37:59.113" v="25" actId="20577"/>
        <pc:sldMkLst>
          <pc:docMk/>
          <pc:sldMk cId="3417640752" sldId="294"/>
        </pc:sldMkLst>
      </pc:sldChg>
      <pc:sldChg chg="modNotesTx">
        <pc:chgData name="Joyce A. Cavanagh" userId="3c317623-11b9-4564-b25a-5984b81a4725" providerId="ADAL" clId="{12BA9EC1-2368-4812-8365-A1D83E7B953D}" dt="2019-08-02T20:32:52.624" v="13" actId="255"/>
        <pc:sldMkLst>
          <pc:docMk/>
          <pc:sldMk cId="2159439821" sldId="298"/>
        </pc:sldMkLst>
      </pc:sldChg>
      <pc:sldChg chg="modSp">
        <pc:chgData name="Joyce A. Cavanagh" userId="3c317623-11b9-4564-b25a-5984b81a4725" providerId="ADAL" clId="{12BA9EC1-2368-4812-8365-A1D83E7B953D}" dt="2019-08-08T15:40:33.446" v="48" actId="20577"/>
        <pc:sldMkLst>
          <pc:docMk/>
          <pc:sldMk cId="2425833164" sldId="299"/>
        </pc:sldMkLst>
        <pc:spChg chg="mod">
          <ac:chgData name="Joyce A. Cavanagh" userId="3c317623-11b9-4564-b25a-5984b81a4725" providerId="ADAL" clId="{12BA9EC1-2368-4812-8365-A1D83E7B953D}" dt="2019-08-08T15:40:33.446" v="48" actId="20577"/>
          <ac:spMkLst>
            <pc:docMk/>
            <pc:sldMk cId="2425833164" sldId="299"/>
            <ac:spMk id="8" creationId="{00000000-0000-0000-0000-000000000000}"/>
          </ac:spMkLst>
        </pc:spChg>
      </pc:sldChg>
      <pc:sldChg chg="modNotesTx">
        <pc:chgData name="Joyce A. Cavanagh" userId="3c317623-11b9-4564-b25a-5984b81a4725" providerId="ADAL" clId="{12BA9EC1-2368-4812-8365-A1D83E7B953D}" dt="2019-08-02T20:40:30.568" v="39" actId="20577"/>
        <pc:sldMkLst>
          <pc:docMk/>
          <pc:sldMk cId="3134242672" sldId="303"/>
        </pc:sldMkLst>
      </pc:sldChg>
      <pc:sldChg chg="modNotesTx">
        <pc:chgData name="Joyce A. Cavanagh" userId="3c317623-11b9-4564-b25a-5984b81a4725" providerId="ADAL" clId="{12BA9EC1-2368-4812-8365-A1D83E7B953D}" dt="2019-08-02T20:33:53.251" v="18" actId="255"/>
        <pc:sldMkLst>
          <pc:docMk/>
          <pc:sldMk cId="2347545264" sldId="306"/>
        </pc:sldMkLst>
      </pc:sldChg>
      <pc:sldChg chg="modNotesTx">
        <pc:chgData name="Joyce A. Cavanagh" userId="3c317623-11b9-4564-b25a-5984b81a4725" providerId="ADAL" clId="{12BA9EC1-2368-4812-8365-A1D83E7B953D}" dt="2019-08-02T20:34:12.761" v="20" actId="255"/>
        <pc:sldMkLst>
          <pc:docMk/>
          <pc:sldMk cId="1881582807" sldId="311"/>
        </pc:sldMkLst>
      </pc:sldChg>
      <pc:sldChg chg="modNotes modNotesTx">
        <pc:chgData name="Joyce A. Cavanagh" userId="3c317623-11b9-4564-b25a-5984b81a4725" providerId="ADAL" clId="{12BA9EC1-2368-4812-8365-A1D83E7B953D}" dt="2019-08-02T20:30:39.036" v="2" actId="255"/>
        <pc:sldMkLst>
          <pc:docMk/>
          <pc:sldMk cId="1857505802" sldId="315"/>
        </pc:sldMkLst>
      </pc:sldChg>
      <pc:sldChg chg="modNotes modNotesTx">
        <pc:chgData name="Joyce A. Cavanagh" userId="3c317623-11b9-4564-b25a-5984b81a4725" providerId="ADAL" clId="{12BA9EC1-2368-4812-8365-A1D83E7B953D}" dt="2019-08-02T20:36:54.586" v="23" actId="20577"/>
        <pc:sldMkLst>
          <pc:docMk/>
          <pc:sldMk cId="335334544" sldId="316"/>
        </pc:sldMkLst>
      </pc:sldChg>
      <pc:sldChg chg="modNotes modNotesTx">
        <pc:chgData name="Joyce A. Cavanagh" userId="3c317623-11b9-4564-b25a-5984b81a4725" providerId="ADAL" clId="{12BA9EC1-2368-4812-8365-A1D83E7B953D}" dt="2019-08-02T20:30:24.692" v="1" actId="255"/>
        <pc:sldMkLst>
          <pc:docMk/>
          <pc:sldMk cId="2816926174" sldId="317"/>
        </pc:sldMkLst>
      </pc:sldChg>
      <pc:sldChg chg="modNotesTx">
        <pc:chgData name="Joyce A. Cavanagh" userId="3c317623-11b9-4564-b25a-5984b81a4725" providerId="ADAL" clId="{12BA9EC1-2368-4812-8365-A1D83E7B953D}" dt="2019-08-02T20:34:40.036" v="21" actId="6549"/>
        <pc:sldMkLst>
          <pc:docMk/>
          <pc:sldMk cId="1653717099" sldId="318"/>
        </pc:sldMkLst>
      </pc:sldChg>
      <pc:sldChg chg="modNotesTx">
        <pc:chgData name="Joyce A. Cavanagh" userId="3c317623-11b9-4564-b25a-5984b81a4725" providerId="ADAL" clId="{12BA9EC1-2368-4812-8365-A1D83E7B953D}" dt="2019-08-02T20:31:06.584" v="4" actId="255"/>
        <pc:sldMkLst>
          <pc:docMk/>
          <pc:sldMk cId="2471605231" sldId="320"/>
        </pc:sldMkLst>
      </pc:sldChg>
      <pc:sldChg chg="modNotesTx">
        <pc:chgData name="Joyce A. Cavanagh" userId="3c317623-11b9-4564-b25a-5984b81a4725" providerId="ADAL" clId="{12BA9EC1-2368-4812-8365-A1D83E7B953D}" dt="2019-08-02T20:33:34.919" v="16" actId="255"/>
        <pc:sldMkLst>
          <pc:docMk/>
          <pc:sldMk cId="3558836432" sldId="325"/>
        </pc:sldMkLst>
      </pc:sldChg>
      <pc:sldChg chg="modNotesTx">
        <pc:chgData name="Joyce A. Cavanagh" userId="3c317623-11b9-4564-b25a-5984b81a4725" providerId="ADAL" clId="{12BA9EC1-2368-4812-8365-A1D83E7B953D}" dt="2019-08-02T20:32:34.030" v="11" actId="255"/>
        <pc:sldMkLst>
          <pc:docMk/>
          <pc:sldMk cId="1293787683" sldId="326"/>
        </pc:sldMkLst>
      </pc:sldChg>
      <pc:sldChg chg="modNotesTx">
        <pc:chgData name="Joyce A. Cavanagh" userId="3c317623-11b9-4564-b25a-5984b81a4725" providerId="ADAL" clId="{12BA9EC1-2368-4812-8365-A1D83E7B953D}" dt="2019-08-02T20:34:01.914" v="19" actId="255"/>
        <pc:sldMkLst>
          <pc:docMk/>
          <pc:sldMk cId="2758201393" sldId="32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p:cNvSpPr>
            <a:spLocks noGrp="1"/>
          </p:cNvSpPr>
          <p:nvPr>
            <p:ph type="dt" sz="quarter" idx="1"/>
          </p:nvPr>
        </p:nvSpPr>
        <p:spPr>
          <a:xfrm>
            <a:off x="4143589" y="0"/>
            <a:ext cx="3169920" cy="480060"/>
          </a:xfrm>
          <a:prstGeom prst="rect">
            <a:avLst/>
          </a:prstGeom>
        </p:spPr>
        <p:txBody>
          <a:bodyPr vert="horz" lIns="96650" tIns="48325" rIns="96650" bIns="48325" rtlCol="0"/>
          <a:lstStyle>
            <a:lvl1pPr algn="r">
              <a:defRPr sz="1200"/>
            </a:lvl1pPr>
          </a:lstStyle>
          <a:p>
            <a:fld id="{B6D41B0E-0A9B-FB43-B29A-2C5A495EA0A7}" type="datetimeFigureOut">
              <a:rPr lang="ru-RU" smtClean="0">
                <a:latin typeface="Archivo Regular" charset="0"/>
              </a:rPr>
              <a:t>30.09.2019</a:t>
            </a:fld>
            <a:endParaRPr lang="ru-RU" dirty="0">
              <a:latin typeface="Archivo Regular" charset="0"/>
            </a:endParaRPr>
          </a:p>
        </p:txBody>
      </p:sp>
      <p:sp>
        <p:nvSpPr>
          <p:cNvPr id="4" name="Нижний колонтитул 3"/>
          <p:cNvSpPr>
            <a:spLocks noGrp="1"/>
          </p:cNvSpPr>
          <p:nvPr>
            <p:ph type="ftr" sz="quarter" idx="2"/>
          </p:nvPr>
        </p:nvSpPr>
        <p:spPr>
          <a:xfrm>
            <a:off x="0" y="9119474"/>
            <a:ext cx="3169920" cy="480060"/>
          </a:xfrm>
          <a:prstGeom prst="rect">
            <a:avLst/>
          </a:prstGeom>
        </p:spPr>
        <p:txBody>
          <a:bodyPr vert="horz" lIns="96650" tIns="48325" rIns="96650" bIns="48325" rtlCol="0" anchor="b"/>
          <a:lstStyle>
            <a:lvl1pPr algn="l">
              <a:defRPr sz="1200"/>
            </a:lvl1pPr>
          </a:lstStyle>
          <a:p>
            <a:endParaRPr lang="ru-RU" dirty="0">
              <a:latin typeface="Archivo Regular" charset="0"/>
            </a:endParaRPr>
          </a:p>
        </p:txBody>
      </p:sp>
      <p:sp>
        <p:nvSpPr>
          <p:cNvPr id="5" name="Номер слайда 4"/>
          <p:cNvSpPr>
            <a:spLocks noGrp="1"/>
          </p:cNvSpPr>
          <p:nvPr>
            <p:ph type="sldNum" sz="quarter" idx="3"/>
          </p:nvPr>
        </p:nvSpPr>
        <p:spPr>
          <a:xfrm>
            <a:off x="4143589" y="9119474"/>
            <a:ext cx="3169920" cy="480060"/>
          </a:xfrm>
          <a:prstGeom prst="rect">
            <a:avLst/>
          </a:prstGeom>
        </p:spPr>
        <p:txBody>
          <a:bodyPr vert="horz" lIns="96650" tIns="48325" rIns="96650" bIns="48325" rtlCol="0" anchor="b"/>
          <a:lstStyle>
            <a:lvl1pPr algn="r">
              <a:defRPr sz="1200"/>
            </a:lvl1pPr>
          </a:lstStyle>
          <a:p>
            <a:fld id="{D2111949-EE69-F440-BF44-484174DCC2AF}" type="slidenum">
              <a:rPr lang="ru-RU" smtClean="0">
                <a:latin typeface="Archivo Regular" charset="0"/>
              </a:rPr>
              <a:t>‹#›</a:t>
            </a:fld>
            <a:endParaRPr lang="ru-RU" dirty="0">
              <a:latin typeface="Archivo Regular" charset="0"/>
            </a:endParaRPr>
          </a:p>
        </p:txBody>
      </p:sp>
      <p:sp>
        <p:nvSpPr>
          <p:cNvPr id="6" name="Верхний колонтитул 5"/>
          <p:cNvSpPr>
            <a:spLocks noGrp="1"/>
          </p:cNvSpPr>
          <p:nvPr>
            <p:ph type="hdr" sz="quarter"/>
          </p:nvPr>
        </p:nvSpPr>
        <p:spPr>
          <a:xfrm>
            <a:off x="0" y="0"/>
            <a:ext cx="3169920" cy="481728"/>
          </a:xfrm>
          <a:prstGeom prst="rect">
            <a:avLst/>
          </a:prstGeom>
        </p:spPr>
        <p:txBody>
          <a:bodyPr vert="horz" lIns="96650" tIns="48325" rIns="96650" bIns="48325" rtlCol="0"/>
          <a:lstStyle>
            <a:lvl1pPr algn="l">
              <a:defRPr sz="1200"/>
            </a:lvl1pPr>
          </a:lstStyle>
          <a:p>
            <a:endParaRPr lang="ru-RU" dirty="0">
              <a:latin typeface="Archivo Regular" charset="0"/>
            </a:endParaRPr>
          </a:p>
        </p:txBody>
      </p:sp>
    </p:spTree>
    <p:extLst>
      <p:ext uri="{BB962C8B-B14F-4D97-AF65-F5344CB8AC3E}">
        <p14:creationId xmlns:p14="http://schemas.microsoft.com/office/powerpoint/2010/main" val="2399242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169920" cy="480060"/>
          </a:xfrm>
          <a:prstGeom prst="rect">
            <a:avLst/>
          </a:prstGeom>
        </p:spPr>
        <p:txBody>
          <a:bodyPr vert="horz" lIns="96650" tIns="48325" rIns="96650" bIns="48325" rtlCol="0"/>
          <a:lstStyle>
            <a:lvl1pPr algn="l">
              <a:defRPr sz="1200" b="0" i="0">
                <a:latin typeface="Archivo Regular" charset="0"/>
              </a:defRPr>
            </a:lvl1pPr>
          </a:lstStyle>
          <a:p>
            <a:endParaRPr lang="ru-RU" dirty="0"/>
          </a:p>
        </p:txBody>
      </p:sp>
      <p:sp>
        <p:nvSpPr>
          <p:cNvPr id="3" name="Дата 2"/>
          <p:cNvSpPr>
            <a:spLocks noGrp="1"/>
          </p:cNvSpPr>
          <p:nvPr>
            <p:ph type="dt" idx="1"/>
          </p:nvPr>
        </p:nvSpPr>
        <p:spPr>
          <a:xfrm>
            <a:off x="4143589" y="0"/>
            <a:ext cx="3169920" cy="480060"/>
          </a:xfrm>
          <a:prstGeom prst="rect">
            <a:avLst/>
          </a:prstGeom>
        </p:spPr>
        <p:txBody>
          <a:bodyPr vert="horz" lIns="96650" tIns="48325" rIns="96650" bIns="48325" rtlCol="0"/>
          <a:lstStyle>
            <a:lvl1pPr algn="r">
              <a:defRPr sz="1200" b="0" i="0">
                <a:latin typeface="Archivo Regular" charset="0"/>
              </a:defRPr>
            </a:lvl1pPr>
          </a:lstStyle>
          <a:p>
            <a:fld id="{E7E03F2D-4C40-8A47-B131-FA84CE0A3C0A}" type="datetimeFigureOut">
              <a:rPr lang="ru-RU" smtClean="0"/>
              <a:pPr/>
              <a:t>30.09.2019</a:t>
            </a:fld>
            <a:endParaRPr lang="ru-RU" dirty="0"/>
          </a:p>
        </p:txBody>
      </p:sp>
      <p:sp>
        <p:nvSpPr>
          <p:cNvPr id="4" name="Образ слайда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0" tIns="48325" rIns="96650" bIns="48325" rtlCol="0" anchor="ctr"/>
          <a:lstStyle/>
          <a:p>
            <a:endParaRPr lang="ru-RU" dirty="0"/>
          </a:p>
        </p:txBody>
      </p:sp>
      <p:sp>
        <p:nvSpPr>
          <p:cNvPr id="5" name="Заметки 4"/>
          <p:cNvSpPr>
            <a:spLocks noGrp="1"/>
          </p:cNvSpPr>
          <p:nvPr>
            <p:ph type="body" sz="quarter" idx="3"/>
          </p:nvPr>
        </p:nvSpPr>
        <p:spPr>
          <a:xfrm>
            <a:off x="731520" y="4560571"/>
            <a:ext cx="5852160" cy="4320540"/>
          </a:xfrm>
          <a:prstGeom prst="rect">
            <a:avLst/>
          </a:prstGeom>
        </p:spPr>
        <p:txBody>
          <a:bodyPr vert="horz" lIns="96650" tIns="48325" rIns="96650" bIns="48325" rtlCol="0"/>
          <a:lstStyle/>
          <a:p>
            <a:pPr lvl="0"/>
            <a:r>
              <a:rPr lang="en-US" dirty="0" err="1"/>
              <a:t>Образец</a:t>
            </a:r>
            <a:r>
              <a:rPr lang="en-US" dirty="0"/>
              <a:t> </a:t>
            </a:r>
            <a:r>
              <a:rPr lang="en-US" dirty="0" err="1"/>
              <a:t>текста</a:t>
            </a:r>
            <a:endParaRPr lang="en-US" dirty="0"/>
          </a:p>
          <a:p>
            <a:pPr lvl="1"/>
            <a:r>
              <a:rPr lang="en-US" dirty="0" err="1"/>
              <a:t>Второй</a:t>
            </a:r>
            <a:r>
              <a:rPr lang="en-US" dirty="0"/>
              <a:t> </a:t>
            </a:r>
            <a:r>
              <a:rPr lang="en-US" dirty="0" err="1"/>
              <a:t>уровень</a:t>
            </a:r>
            <a:endParaRPr lang="en-US" dirty="0"/>
          </a:p>
          <a:p>
            <a:pPr lvl="2"/>
            <a:r>
              <a:rPr lang="en-US" dirty="0" err="1"/>
              <a:t>Третий</a:t>
            </a:r>
            <a:r>
              <a:rPr lang="en-US" dirty="0"/>
              <a:t> </a:t>
            </a:r>
            <a:r>
              <a:rPr lang="en-US" dirty="0" err="1"/>
              <a:t>уровень</a:t>
            </a:r>
            <a:endParaRPr lang="en-US" dirty="0"/>
          </a:p>
          <a:p>
            <a:pPr lvl="3"/>
            <a:r>
              <a:rPr lang="en-US" dirty="0" err="1"/>
              <a:t>Четвертый</a:t>
            </a:r>
            <a:r>
              <a:rPr lang="en-US" dirty="0"/>
              <a:t> </a:t>
            </a:r>
            <a:r>
              <a:rPr lang="en-US" dirty="0" err="1"/>
              <a:t>уровень</a:t>
            </a:r>
            <a:endParaRPr lang="en-US" dirty="0"/>
          </a:p>
          <a:p>
            <a:pPr lvl="4"/>
            <a:r>
              <a:rPr lang="en-US" dirty="0" err="1"/>
              <a:t>Пятый</a:t>
            </a:r>
            <a:r>
              <a:rPr lang="en-US" dirty="0"/>
              <a:t> </a:t>
            </a:r>
            <a:r>
              <a:rPr lang="en-US" dirty="0" err="1"/>
              <a:t>уровень</a:t>
            </a:r>
            <a:endParaRPr lang="ru-RU" dirty="0"/>
          </a:p>
        </p:txBody>
      </p:sp>
      <p:sp>
        <p:nvSpPr>
          <p:cNvPr id="6" name="Нижний колонтитул 5"/>
          <p:cNvSpPr>
            <a:spLocks noGrp="1"/>
          </p:cNvSpPr>
          <p:nvPr>
            <p:ph type="ftr" sz="quarter" idx="4"/>
          </p:nvPr>
        </p:nvSpPr>
        <p:spPr>
          <a:xfrm>
            <a:off x="0" y="9119474"/>
            <a:ext cx="3169920" cy="480060"/>
          </a:xfrm>
          <a:prstGeom prst="rect">
            <a:avLst/>
          </a:prstGeom>
        </p:spPr>
        <p:txBody>
          <a:bodyPr vert="horz" lIns="96650" tIns="48325" rIns="96650" bIns="48325" rtlCol="0" anchor="b"/>
          <a:lstStyle>
            <a:lvl1pPr algn="l">
              <a:defRPr sz="1200" b="0" i="0">
                <a:latin typeface="Archivo Regular" charset="0"/>
              </a:defRPr>
            </a:lvl1pPr>
          </a:lstStyle>
          <a:p>
            <a:endParaRPr lang="ru-RU" dirty="0"/>
          </a:p>
        </p:txBody>
      </p:sp>
      <p:sp>
        <p:nvSpPr>
          <p:cNvPr id="7" name="Номер слайда 6"/>
          <p:cNvSpPr>
            <a:spLocks noGrp="1"/>
          </p:cNvSpPr>
          <p:nvPr>
            <p:ph type="sldNum" sz="quarter" idx="5"/>
          </p:nvPr>
        </p:nvSpPr>
        <p:spPr>
          <a:xfrm>
            <a:off x="4143589" y="9119474"/>
            <a:ext cx="3169920" cy="480060"/>
          </a:xfrm>
          <a:prstGeom prst="rect">
            <a:avLst/>
          </a:prstGeom>
        </p:spPr>
        <p:txBody>
          <a:bodyPr vert="horz" lIns="96650" tIns="48325" rIns="96650" bIns="48325" rtlCol="0" anchor="b"/>
          <a:lstStyle>
            <a:lvl1pPr algn="r">
              <a:defRPr sz="1200" b="0" i="0">
                <a:latin typeface="Archivo Regular" charset="0"/>
              </a:defRPr>
            </a:lvl1pPr>
          </a:lstStyle>
          <a:p>
            <a:fld id="{013FC40D-6FB9-1648-B027-EAD4E7DC4F2C}" type="slidenum">
              <a:rPr lang="ru-RU" smtClean="0"/>
              <a:pPr/>
              <a:t>‹#›</a:t>
            </a:fld>
            <a:endParaRPr lang="ru-RU" dirty="0"/>
          </a:p>
        </p:txBody>
      </p:sp>
    </p:spTree>
    <p:extLst>
      <p:ext uri="{BB962C8B-B14F-4D97-AF65-F5344CB8AC3E}">
        <p14:creationId xmlns:p14="http://schemas.microsoft.com/office/powerpoint/2010/main" val="4180741598"/>
      </p:ext>
    </p:extLst>
  </p:cSld>
  <p:clrMap bg1="lt1" tx1="dk1" bg2="lt2" tx2="dk2" accent1="accent1" accent2="accent2" accent3="accent3" accent4="accent4" accent5="accent5" accent6="accent6" hlink="hlink" folHlink="folHlink"/>
  <p:hf hdr="0" ftr="0" dt="0"/>
  <p:notesStyle>
    <a:lvl1pPr marL="0" algn="l" defTabSz="1219047" rtl="0" eaLnBrk="1" latinLnBrk="0" hangingPunct="1">
      <a:defRPr sz="3200" b="0" i="0" kern="1200">
        <a:solidFill>
          <a:schemeClr val="tx1"/>
        </a:solidFill>
        <a:latin typeface="Archivo Regular" charset="0"/>
        <a:ea typeface="+mn-ea"/>
        <a:cs typeface="+mn-cs"/>
      </a:defRPr>
    </a:lvl1pPr>
    <a:lvl2pPr marL="1219047" algn="l" defTabSz="1219047" rtl="0" eaLnBrk="1" latinLnBrk="0" hangingPunct="1">
      <a:defRPr sz="3200" b="0" i="0" kern="1200">
        <a:solidFill>
          <a:schemeClr val="tx1"/>
        </a:solidFill>
        <a:latin typeface="Archivo Regular" charset="0"/>
        <a:ea typeface="+mn-ea"/>
        <a:cs typeface="+mn-cs"/>
      </a:defRPr>
    </a:lvl2pPr>
    <a:lvl3pPr marL="2438092" algn="l" defTabSz="1219047" rtl="0" eaLnBrk="1" latinLnBrk="0" hangingPunct="1">
      <a:defRPr sz="3200" b="0" i="0" kern="1200">
        <a:solidFill>
          <a:schemeClr val="tx1"/>
        </a:solidFill>
        <a:latin typeface="Archivo Regular" charset="0"/>
        <a:ea typeface="+mn-ea"/>
        <a:cs typeface="+mn-cs"/>
      </a:defRPr>
    </a:lvl3pPr>
    <a:lvl4pPr marL="3657139" algn="l" defTabSz="1219047" rtl="0" eaLnBrk="1" latinLnBrk="0" hangingPunct="1">
      <a:defRPr sz="3200" b="0" i="0" kern="1200">
        <a:solidFill>
          <a:schemeClr val="tx1"/>
        </a:solidFill>
        <a:latin typeface="Archivo Regular" charset="0"/>
        <a:ea typeface="+mn-ea"/>
        <a:cs typeface="+mn-cs"/>
      </a:defRPr>
    </a:lvl4pPr>
    <a:lvl5pPr marL="4876186" algn="l" defTabSz="1219047" rtl="0" eaLnBrk="1" latinLnBrk="0" hangingPunct="1">
      <a:defRPr sz="3200" b="0" i="0" kern="1200">
        <a:solidFill>
          <a:schemeClr val="tx1"/>
        </a:solidFill>
        <a:latin typeface="Archivo Regular" charset="0"/>
        <a:ea typeface="+mn-ea"/>
        <a:cs typeface="+mn-cs"/>
      </a:defRPr>
    </a:lvl5pPr>
    <a:lvl6pPr marL="6095230" algn="l" defTabSz="1219047" rtl="0" eaLnBrk="1" latinLnBrk="0" hangingPunct="1">
      <a:defRPr sz="3200" kern="1200">
        <a:solidFill>
          <a:schemeClr val="tx1"/>
        </a:solidFill>
        <a:latin typeface="+mn-lt"/>
        <a:ea typeface="+mn-ea"/>
        <a:cs typeface="+mn-cs"/>
      </a:defRPr>
    </a:lvl6pPr>
    <a:lvl7pPr marL="7314277" algn="l" defTabSz="1219047" rtl="0" eaLnBrk="1" latinLnBrk="0" hangingPunct="1">
      <a:defRPr sz="3200" kern="1200">
        <a:solidFill>
          <a:schemeClr val="tx1"/>
        </a:solidFill>
        <a:latin typeface="+mn-lt"/>
        <a:ea typeface="+mn-ea"/>
        <a:cs typeface="+mn-cs"/>
      </a:defRPr>
    </a:lvl7pPr>
    <a:lvl8pPr marL="8533324" algn="l" defTabSz="1219047" rtl="0" eaLnBrk="1" latinLnBrk="0" hangingPunct="1">
      <a:defRPr sz="3200" kern="1200">
        <a:solidFill>
          <a:schemeClr val="tx1"/>
        </a:solidFill>
        <a:latin typeface="+mn-lt"/>
        <a:ea typeface="+mn-ea"/>
        <a:cs typeface="+mn-cs"/>
      </a:defRPr>
    </a:lvl8pPr>
    <a:lvl9pPr marL="9752371" algn="l" defTabSz="1219047"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3FC40D-6FB9-1648-B027-EAD4E7DC4F2C}" type="slidenum">
              <a:rPr lang="ru-RU" smtClean="0"/>
              <a:pPr/>
              <a:t>1</a:t>
            </a:fld>
            <a:endParaRPr lang="ru-RU" dirty="0"/>
          </a:p>
        </p:txBody>
      </p:sp>
    </p:spTree>
    <p:extLst>
      <p:ext uri="{BB962C8B-B14F-4D97-AF65-F5344CB8AC3E}">
        <p14:creationId xmlns:p14="http://schemas.microsoft.com/office/powerpoint/2010/main" val="2138167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48" indent="-483248" defTabSz="1288501">
              <a:buFont typeface="Arial" panose="020B0604020202020204" pitchFamily="34" charset="0"/>
              <a:buChar char="•"/>
              <a:defRPr/>
            </a:pPr>
            <a:r>
              <a:rPr lang="en-US" sz="1400" dirty="0"/>
              <a:t>The shield prevents food from getting trapped in the pressure release valve and the float valve is designed to be pushed up once there is sufficient pressure inside the cooker.</a:t>
            </a:r>
          </a:p>
          <a:p>
            <a:pPr marL="483248" indent="-483248" defTabSz="1288501">
              <a:buFont typeface="Arial" panose="020B0604020202020204" pitchFamily="34" charset="0"/>
              <a:buChar char="•"/>
              <a:defRPr/>
            </a:pPr>
            <a:r>
              <a:rPr lang="en-US" sz="1400" dirty="0"/>
              <a:t>Once pushed up, the silicone band seals the pressure cooker and the pin of the float valve serves as a lock, preventing the lid from being opened before the pressure has been released. </a:t>
            </a:r>
          </a:p>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10</a:t>
            </a:fld>
            <a:endParaRPr lang="ru-RU" dirty="0"/>
          </a:p>
        </p:txBody>
      </p:sp>
    </p:spTree>
    <p:extLst>
      <p:ext uri="{BB962C8B-B14F-4D97-AF65-F5344CB8AC3E}">
        <p14:creationId xmlns:p14="http://schemas.microsoft.com/office/powerpoint/2010/main" val="3058875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Steam</a:t>
            </a:r>
            <a:r>
              <a:rPr lang="en-US" sz="1400" baseline="0" dirty="0"/>
              <a:t> or condensation may collect under the rim. The condensation cup catches the liquid that may collect. </a:t>
            </a:r>
            <a:endParaRPr lang="en-US" sz="1400"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11</a:t>
            </a:fld>
            <a:endParaRPr lang="ru-RU" dirty="0"/>
          </a:p>
        </p:txBody>
      </p:sp>
    </p:spTree>
    <p:extLst>
      <p:ext uri="{BB962C8B-B14F-4D97-AF65-F5344CB8AC3E}">
        <p14:creationId xmlns:p14="http://schemas.microsoft.com/office/powerpoint/2010/main" val="3697965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48" indent="-483248">
              <a:buFont typeface="Arial" panose="020B0604020202020204" pitchFamily="34" charset="0"/>
              <a:buChar char="•"/>
            </a:pPr>
            <a:r>
              <a:rPr lang="en-US" sz="1400" dirty="0"/>
              <a:t>The front of your Electric Pressure Cooker can look pretty complicated, with all the different buttons denoting different programs. But once you understand what all the buttons mean, it’s very straight-forward. </a:t>
            </a:r>
          </a:p>
          <a:p>
            <a:pPr marL="483248" indent="-483248">
              <a:buFont typeface="Arial" panose="020B0604020202020204" pitchFamily="34" charset="0"/>
              <a:buChar char="•"/>
            </a:pPr>
            <a:r>
              <a:rPr lang="en-US" sz="1400" dirty="0"/>
              <a:t>Basically, each button refers to a different cooking method and has a preset cook time and pressure setting to make things more user-friendly.</a:t>
            </a:r>
          </a:p>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12</a:t>
            </a:fld>
            <a:endParaRPr lang="ru-RU" dirty="0"/>
          </a:p>
        </p:txBody>
      </p:sp>
    </p:spTree>
    <p:extLst>
      <p:ext uri="{BB962C8B-B14F-4D97-AF65-F5344CB8AC3E}">
        <p14:creationId xmlns:p14="http://schemas.microsoft.com/office/powerpoint/2010/main" val="3369735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48" indent="-483248">
              <a:buFont typeface="Arial" panose="020B0604020202020204" pitchFamily="34" charset="0"/>
              <a:buChar char="•"/>
            </a:pPr>
            <a:r>
              <a:rPr lang="en-US" sz="1400" dirty="0"/>
              <a:t>The Instant Pot has a lot of settings. Be sure you know what you want to cook with your pot. You can cook basically anything you want with just the pressure level buttons.</a:t>
            </a:r>
          </a:p>
          <a:p>
            <a:pPr marL="483248" indent="-483248">
              <a:buFont typeface="Arial" panose="020B0604020202020204" pitchFamily="34" charset="0"/>
              <a:buChar char="•"/>
            </a:pPr>
            <a:endParaRPr lang="en-US" sz="1400" dirty="0"/>
          </a:p>
          <a:p>
            <a:pPr marL="483248" indent="-483248">
              <a:buFont typeface="Arial" panose="020B0604020202020204" pitchFamily="34" charset="0"/>
              <a:buChar char="•"/>
            </a:pPr>
            <a:r>
              <a:rPr lang="en-US" sz="1400" dirty="0"/>
              <a:t>Under the pressure setting column, you’ll see “high,” “low,” and “normal.” A high-pressure setting indicates the Pressure Cooker is cooking at high pressure, and the lid is sealed to keep the pressure trapped. A low-pressure setting indicates lower pressure, but the appliance is still pressure-cooking. A normal setting shows that the appliance is functioning as a slow cooker and is not sealed or using pressure.</a:t>
            </a:r>
          </a:p>
          <a:p>
            <a:pPr marL="483248" indent="-483248">
              <a:buFont typeface="Arial" panose="020B0604020202020204" pitchFamily="34" charset="0"/>
              <a:buChar char="•"/>
            </a:pPr>
            <a:endParaRPr lang="en-US" sz="1400" dirty="0"/>
          </a:p>
          <a:p>
            <a:pPr marL="483248" indent="-483248">
              <a:buFont typeface="Arial" panose="020B0604020202020204" pitchFamily="34" charset="0"/>
              <a:buChar char="•"/>
            </a:pPr>
            <a:r>
              <a:rPr lang="en-US" sz="1400" dirty="0"/>
              <a:t>The Keep Warm setting will automatically turn on when cooking is done. Most cookers will need to be turned off or unplugged to end the Keep Warm setting.</a:t>
            </a:r>
          </a:p>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13</a:t>
            </a:fld>
            <a:endParaRPr lang="ru-RU" dirty="0"/>
          </a:p>
        </p:txBody>
      </p:sp>
    </p:spTree>
    <p:extLst>
      <p:ext uri="{BB962C8B-B14F-4D97-AF65-F5344CB8AC3E}">
        <p14:creationId xmlns:p14="http://schemas.microsoft.com/office/powerpoint/2010/main" val="3219551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Examples of different brands of electric pressure cookers.</a:t>
            </a:r>
          </a:p>
        </p:txBody>
      </p:sp>
      <p:sp>
        <p:nvSpPr>
          <p:cNvPr id="4" name="Slide Number Placeholder 3"/>
          <p:cNvSpPr>
            <a:spLocks noGrp="1"/>
          </p:cNvSpPr>
          <p:nvPr>
            <p:ph type="sldNum" sz="quarter" idx="5"/>
          </p:nvPr>
        </p:nvSpPr>
        <p:spPr/>
        <p:txBody>
          <a:bodyPr/>
          <a:lstStyle/>
          <a:p>
            <a:fld id="{013FC40D-6FB9-1648-B027-EAD4E7DC4F2C}" type="slidenum">
              <a:rPr lang="ru-RU" smtClean="0"/>
              <a:pPr/>
              <a:t>14</a:t>
            </a:fld>
            <a:endParaRPr lang="ru-RU" dirty="0"/>
          </a:p>
        </p:txBody>
      </p:sp>
    </p:spTree>
    <p:extLst>
      <p:ext uri="{BB962C8B-B14F-4D97-AF65-F5344CB8AC3E}">
        <p14:creationId xmlns:p14="http://schemas.microsoft.com/office/powerpoint/2010/main" val="187454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a:t>
            </a:r>
            <a:r>
              <a:rPr lang="en-US" sz="1400" baseline="0" dirty="0"/>
              <a:t> is an example of a </a:t>
            </a:r>
            <a:r>
              <a:rPr lang="en-US" sz="1400" dirty="0"/>
              <a:t>table that shows cooking times for various program buttons</a:t>
            </a:r>
            <a:r>
              <a:rPr lang="en-US" sz="1400" baseline="0" dirty="0"/>
              <a:t> as featured on the Instant Pot brand pressure cooker. Each brand will have their own instructions and times included. Be sure to use the instruction sheets and manuals that come with your brand of cooker. </a:t>
            </a:r>
            <a:endParaRPr lang="en-US" sz="1400"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15</a:t>
            </a:fld>
            <a:endParaRPr lang="ru-RU" dirty="0"/>
          </a:p>
        </p:txBody>
      </p:sp>
    </p:spTree>
    <p:extLst>
      <p:ext uri="{BB962C8B-B14F-4D97-AF65-F5344CB8AC3E}">
        <p14:creationId xmlns:p14="http://schemas.microsoft.com/office/powerpoint/2010/main" val="350248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48" indent="-483248" defTabSz="1288501">
              <a:buFont typeface="Arial" panose="020B0604020202020204" pitchFamily="34" charset="0"/>
              <a:buChar char="•"/>
              <a:defRPr/>
            </a:pPr>
            <a:r>
              <a:rPr lang="en-US" sz="1400" dirty="0"/>
              <a:t>As with any type of cooking method, you need to make an adjustment for your altitude. Water boils at a lower temperature the higher you get above sea level, so adjustments must be made for your food to cook properly in your pressure cooker.  Again, each brand will include their own directions for altitude adjustment.</a:t>
            </a:r>
          </a:p>
        </p:txBody>
      </p:sp>
      <p:sp>
        <p:nvSpPr>
          <p:cNvPr id="4" name="Slide Number Placeholder 3"/>
          <p:cNvSpPr>
            <a:spLocks noGrp="1"/>
          </p:cNvSpPr>
          <p:nvPr>
            <p:ph type="sldNum" sz="quarter" idx="10"/>
          </p:nvPr>
        </p:nvSpPr>
        <p:spPr/>
        <p:txBody>
          <a:bodyPr/>
          <a:lstStyle/>
          <a:p>
            <a:fld id="{013FC40D-6FB9-1648-B027-EAD4E7DC4F2C}" type="slidenum">
              <a:rPr lang="ru-RU" smtClean="0"/>
              <a:pPr/>
              <a:t>16</a:t>
            </a:fld>
            <a:endParaRPr lang="ru-RU" dirty="0"/>
          </a:p>
        </p:txBody>
      </p:sp>
    </p:spTree>
    <p:extLst>
      <p:ext uri="{BB962C8B-B14F-4D97-AF65-F5344CB8AC3E}">
        <p14:creationId xmlns:p14="http://schemas.microsoft.com/office/powerpoint/2010/main" val="53462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4873" indent="-724873">
              <a:buFont typeface="Arial" panose="020B0604020202020204" pitchFamily="34" charset="0"/>
              <a:buChar char="•"/>
            </a:pPr>
            <a:r>
              <a:rPr lang="en-US" sz="1400" dirty="0"/>
              <a:t>How to release pressure</a:t>
            </a:r>
            <a:br>
              <a:rPr lang="en-US" sz="1400" dirty="0"/>
            </a:br>
            <a:r>
              <a:rPr lang="en-US" sz="1400" dirty="0"/>
              <a:t>Remember that your pot builds up steam to cook with. Before you can open your pot safely, you must release the pressure. </a:t>
            </a:r>
          </a:p>
          <a:p>
            <a:pPr marL="724873" indent="-724873">
              <a:buFont typeface="Arial" panose="020B0604020202020204" pitchFamily="34" charset="0"/>
              <a:buChar char="•"/>
            </a:pPr>
            <a:r>
              <a:rPr lang="en-US" sz="1400" dirty="0"/>
              <a:t>Natural Release (NR) lets the pressure slowly dissipate on its own, depressurizing as heat gets released from the metal parts of the cover. </a:t>
            </a:r>
          </a:p>
          <a:p>
            <a:pPr marL="724873" indent="-724873">
              <a:buFont typeface="Arial" panose="020B0604020202020204" pitchFamily="34" charset="0"/>
              <a:buChar char="•"/>
            </a:pPr>
            <a:r>
              <a:rPr lang="en-US" sz="1400" dirty="0"/>
              <a:t>Depressurizing can take between 10 and 30 minutes, depending on how much liquid is in the cooking pot.</a:t>
            </a:r>
          </a:p>
          <a:p>
            <a:pPr marL="724873" indent="-724873">
              <a:buFont typeface="Arial" panose="020B0604020202020204" pitchFamily="34" charset="0"/>
              <a:buChar char="•"/>
            </a:pPr>
            <a:r>
              <a:rPr lang="en-US" sz="1400" dirty="0"/>
              <a:t>Recipes with more liquid will take longer to depressurize than dishes with less. </a:t>
            </a:r>
          </a:p>
          <a:p>
            <a:pPr marL="724873" indent="-724873">
              <a:buFont typeface="Arial" panose="020B0604020202020204" pitchFamily="34" charset="0"/>
              <a:buChar char="•"/>
            </a:pPr>
            <a:r>
              <a:rPr lang="en-US" sz="1400" dirty="0"/>
              <a:t>The (NR) method lets food stay intact during the depressurization process, as there is less movement within the appliance. </a:t>
            </a:r>
          </a:p>
          <a:p>
            <a:pPr marL="724873" indent="-724873">
              <a:buFont typeface="Arial" panose="020B0604020202020204" pitchFamily="34" charset="0"/>
              <a:buChar char="•"/>
            </a:pPr>
            <a:r>
              <a:rPr lang="en-US" sz="1400" dirty="0"/>
              <a:t>Foamy foods or dishes with lots of liquid are best left to the (NR) method.  </a:t>
            </a:r>
          </a:p>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17</a:t>
            </a:fld>
            <a:endParaRPr lang="ru-RU" dirty="0"/>
          </a:p>
        </p:txBody>
      </p:sp>
    </p:spTree>
    <p:extLst>
      <p:ext uri="{BB962C8B-B14F-4D97-AF65-F5344CB8AC3E}">
        <p14:creationId xmlns:p14="http://schemas.microsoft.com/office/powerpoint/2010/main" val="2687309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48" indent="-483248">
              <a:buFont typeface="Arial" panose="020B0604020202020204" pitchFamily="34" charset="0"/>
              <a:buChar char="•"/>
            </a:pPr>
            <a:r>
              <a:rPr lang="en-US" sz="1400" dirty="0"/>
              <a:t>To utilize the quick release method (QR), you can manually turn the steam release valve to the “venting” position. This cools the cooker down faster and only takes 1 or 2 minutes to completely depressurize. </a:t>
            </a:r>
          </a:p>
          <a:p>
            <a:pPr marL="483248" indent="-483248">
              <a:buFont typeface="Arial" panose="020B0604020202020204" pitchFamily="34" charset="0"/>
              <a:buChar char="•"/>
            </a:pPr>
            <a:r>
              <a:rPr lang="en-US" sz="1400" dirty="0"/>
              <a:t>The quick release method is ideal for foods like salmon and crab that you don’t want to overcook, or vegetables such as broccoli and </a:t>
            </a:r>
            <a:r>
              <a:rPr lang="en-US" sz="1400" dirty="0" err="1"/>
              <a:t>bok</a:t>
            </a:r>
            <a:r>
              <a:rPr lang="en-US" sz="1400" dirty="0"/>
              <a:t> choy that cook very quickly. </a:t>
            </a:r>
          </a:p>
          <a:p>
            <a:pPr marL="483248" indent="-483248">
              <a:buFont typeface="Arial" panose="020B0604020202020204" pitchFamily="34" charset="0"/>
              <a:buChar char="•"/>
            </a:pPr>
            <a:r>
              <a:rPr lang="en-US" sz="1400" dirty="0"/>
              <a:t>However, keep in mind that it is not recommended when cooking recipes high in starch content, as the quick release method can result in food bubbling out of the handle.</a:t>
            </a:r>
          </a:p>
          <a:p>
            <a:pPr marL="483248" indent="-483248">
              <a:buFont typeface="Arial" panose="020B0604020202020204" pitchFamily="34" charset="0"/>
              <a:buChar char="•"/>
            </a:pPr>
            <a:r>
              <a:rPr lang="en-US" sz="1400" i="1" dirty="0"/>
              <a:t>Please </a:t>
            </a:r>
            <a:r>
              <a:rPr lang="en-US" sz="1400" dirty="0"/>
              <a:t>Note: It is crucial to wait until all the steam has been released from the Pressure Cooker before taking off the lid. NEVER try to force the lid open before depressurization is complete, as this can be very dangerous!</a:t>
            </a:r>
          </a:p>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18</a:t>
            </a:fld>
            <a:endParaRPr lang="ru-RU" dirty="0"/>
          </a:p>
        </p:txBody>
      </p:sp>
    </p:spTree>
    <p:extLst>
      <p:ext uri="{BB962C8B-B14F-4D97-AF65-F5344CB8AC3E}">
        <p14:creationId xmlns:p14="http://schemas.microsoft.com/office/powerpoint/2010/main" val="2021622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19</a:t>
            </a:fld>
            <a:endParaRPr lang="ru-RU" dirty="0"/>
          </a:p>
        </p:txBody>
      </p:sp>
    </p:spTree>
    <p:extLst>
      <p:ext uri="{BB962C8B-B14F-4D97-AF65-F5344CB8AC3E}">
        <p14:creationId xmlns:p14="http://schemas.microsoft.com/office/powerpoint/2010/main" val="57322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428625" y="708025"/>
            <a:ext cx="6297613" cy="3541713"/>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ln>
            <a:headEnd/>
            <a:tailEnd/>
          </a:ln>
        </p:spPr>
      </p:sp>
      <p:sp>
        <p:nvSpPr>
          <p:cNvPr id="5123" name="Notes Placeholder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altLang="en-US" sz="1400" dirty="0"/>
              <a:t>Remember when…do any of you have memories of the pressure cookers we used on the stove? Cook a chicken in no time, make beans quickly? What memories do you have? Do you still have a pot at home? </a:t>
            </a:r>
          </a:p>
        </p:txBody>
      </p:sp>
    </p:spTree>
    <p:extLst>
      <p:ext uri="{BB962C8B-B14F-4D97-AF65-F5344CB8AC3E}">
        <p14:creationId xmlns:p14="http://schemas.microsoft.com/office/powerpoint/2010/main" val="788769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3FC40D-6FB9-1648-B027-EAD4E7DC4F2C}" type="slidenum">
              <a:rPr lang="ru-RU" smtClean="0"/>
              <a:pPr/>
              <a:t>20</a:t>
            </a:fld>
            <a:endParaRPr lang="ru-RU" dirty="0"/>
          </a:p>
        </p:txBody>
      </p:sp>
    </p:spTree>
    <p:extLst>
      <p:ext uri="{BB962C8B-B14F-4D97-AF65-F5344CB8AC3E}">
        <p14:creationId xmlns:p14="http://schemas.microsoft.com/office/powerpoint/2010/main" val="4086271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21</a:t>
            </a:fld>
            <a:endParaRPr lang="ru-RU" dirty="0"/>
          </a:p>
        </p:txBody>
      </p:sp>
    </p:spTree>
    <p:extLst>
      <p:ext uri="{BB962C8B-B14F-4D97-AF65-F5344CB8AC3E}">
        <p14:creationId xmlns:p14="http://schemas.microsoft.com/office/powerpoint/2010/main" val="3740479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While electric pressure cookers do preform a multitude of functions, not all preform equally well. Some also take a considerable amount</a:t>
            </a:r>
            <a:r>
              <a:rPr lang="en-US" sz="1400" baseline="0" dirty="0"/>
              <a:t> of time to heat up and cool down. That time needs to be considered as well as the cooking time. </a:t>
            </a:r>
          </a:p>
          <a:p>
            <a:endParaRPr lang="en-US" sz="1400" baseline="0" dirty="0"/>
          </a:p>
          <a:p>
            <a:r>
              <a:rPr lang="en-US" sz="1400" baseline="0" dirty="0"/>
              <a:t>Converting your recipes can take some experimentation. You may even have to adapt recipes meant for electric pressure cooking if it did not come from your appliance manual or web site. </a:t>
            </a:r>
            <a:endParaRPr lang="en-US" sz="1400"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22</a:t>
            </a:fld>
            <a:endParaRPr lang="ru-RU" dirty="0"/>
          </a:p>
        </p:txBody>
      </p:sp>
    </p:spTree>
    <p:extLst>
      <p:ext uri="{BB962C8B-B14F-4D97-AF65-F5344CB8AC3E}">
        <p14:creationId xmlns:p14="http://schemas.microsoft.com/office/powerpoint/2010/main" val="2515553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48" indent="-483248">
              <a:buFont typeface="Arial" panose="020B0604020202020204" pitchFamily="34" charset="0"/>
              <a:buChar char="•"/>
            </a:pPr>
            <a:r>
              <a:rPr lang="en-US" sz="1400" dirty="0"/>
              <a:t>Electric pressure cookers have been found to develop an odor</a:t>
            </a:r>
            <a:r>
              <a:rPr lang="en-US" sz="1400" baseline="0" dirty="0"/>
              <a:t> and harbor bacteria under the silicone ring and around the top of the cooker. If they are not cleaned well, they will not be safe to cook with.</a:t>
            </a:r>
          </a:p>
          <a:p>
            <a:pPr marL="483248" indent="-483248">
              <a:buFont typeface="Arial" panose="020B0604020202020204" pitchFamily="34" charset="0"/>
              <a:buChar char="•"/>
            </a:pPr>
            <a:endParaRPr lang="en-US" sz="1400" baseline="0" dirty="0"/>
          </a:p>
          <a:p>
            <a:pPr marL="483248" indent="-483248">
              <a:buFont typeface="Arial" panose="020B0604020202020204" pitchFamily="34" charset="0"/>
              <a:buChar char="•"/>
            </a:pPr>
            <a:r>
              <a:rPr lang="en-US" sz="1400" dirty="0"/>
              <a:t>Several things can be used to clean the area around the lip of the cooker</a:t>
            </a:r>
            <a:r>
              <a:rPr lang="en-US" sz="1400"/>
              <a:t>;  like a </a:t>
            </a:r>
            <a:r>
              <a:rPr lang="en-US" sz="1400" dirty="0"/>
              <a:t>damp cloth, an old toothbrush, a new foam paintbrush, etc. </a:t>
            </a:r>
          </a:p>
        </p:txBody>
      </p:sp>
      <p:sp>
        <p:nvSpPr>
          <p:cNvPr id="4" name="Slide Number Placeholder 3"/>
          <p:cNvSpPr>
            <a:spLocks noGrp="1"/>
          </p:cNvSpPr>
          <p:nvPr>
            <p:ph type="sldNum" sz="quarter" idx="10"/>
          </p:nvPr>
        </p:nvSpPr>
        <p:spPr/>
        <p:txBody>
          <a:bodyPr/>
          <a:lstStyle/>
          <a:p>
            <a:fld id="{013FC40D-6FB9-1648-B027-EAD4E7DC4F2C}" type="slidenum">
              <a:rPr lang="ru-RU" smtClean="0"/>
              <a:pPr/>
              <a:t>23</a:t>
            </a:fld>
            <a:endParaRPr lang="ru-RU" dirty="0"/>
          </a:p>
        </p:txBody>
      </p:sp>
    </p:spTree>
    <p:extLst>
      <p:ext uri="{BB962C8B-B14F-4D97-AF65-F5344CB8AC3E}">
        <p14:creationId xmlns:p14="http://schemas.microsoft.com/office/powerpoint/2010/main" val="659237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48" indent="-483248" defTabSz="1288501">
              <a:buFont typeface="Arial" panose="020B0604020202020204" pitchFamily="34" charset="0"/>
              <a:buChar char="•"/>
              <a:defRPr/>
            </a:pPr>
            <a:r>
              <a:rPr lang="en-US" sz="1400" dirty="0"/>
              <a:t>One way to prevent the lid from retaining odors is to place it upside down on the pot until it has completely dried or you are ready to use it. </a:t>
            </a:r>
          </a:p>
          <a:p>
            <a:pPr marL="483248" indent="-483248" defTabSz="1288501">
              <a:buFont typeface="Arial" panose="020B0604020202020204" pitchFamily="34" charset="0"/>
              <a:buChar char="•"/>
              <a:defRPr/>
            </a:pPr>
            <a:r>
              <a:rPr lang="en-US" sz="1400" dirty="0"/>
              <a:t>Check steam release valve and float valve, make sure no food or debris is blocking the valves</a:t>
            </a:r>
          </a:p>
          <a:p>
            <a:pPr defTabSz="1288501">
              <a:defRPr/>
            </a:pPr>
            <a:endParaRPr lang="en-US" sz="1400" dirty="0"/>
          </a:p>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24</a:t>
            </a:fld>
            <a:endParaRPr lang="ru-RU" dirty="0"/>
          </a:p>
        </p:txBody>
      </p:sp>
    </p:spTree>
    <p:extLst>
      <p:ext uri="{BB962C8B-B14F-4D97-AF65-F5344CB8AC3E}">
        <p14:creationId xmlns:p14="http://schemas.microsoft.com/office/powerpoint/2010/main" val="1525083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And with anything, there are a lot of gadgets you can</a:t>
            </a:r>
            <a:r>
              <a:rPr lang="en-US" sz="1400" baseline="0" dirty="0"/>
              <a:t> buy. Lots of colors, exciting looking things…but are you really going to make a cheese cake in your pot? Need an egg cooker for 12? Think about what you will really use. As with anything else, if you aren’t going to use it, it will become a storage item. Use your pot awhile before you decide to spend on a lot of parts, pieces and gadgets. </a:t>
            </a:r>
            <a:endParaRPr lang="en-US" sz="1400"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25</a:t>
            </a:fld>
            <a:endParaRPr lang="ru-RU" dirty="0"/>
          </a:p>
        </p:txBody>
      </p:sp>
    </p:spTree>
    <p:extLst>
      <p:ext uri="{BB962C8B-B14F-4D97-AF65-F5344CB8AC3E}">
        <p14:creationId xmlns:p14="http://schemas.microsoft.com/office/powerpoint/2010/main" val="3329767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48" indent="-483248">
              <a:buFont typeface="Arial" panose="020B0604020202020204" pitchFamily="34" charset="0"/>
              <a:buChar char="•"/>
            </a:pPr>
            <a:r>
              <a:rPr lang="en-US" sz="1400" dirty="0"/>
              <a:t>And before anyone askes – you can not use an electric pressure cooker to water bath or pressure can. </a:t>
            </a:r>
          </a:p>
          <a:p>
            <a:pPr marL="483248" indent="-483248">
              <a:buFont typeface="Arial" panose="020B0604020202020204" pitchFamily="34" charset="0"/>
              <a:buChar char="•"/>
            </a:pPr>
            <a:r>
              <a:rPr lang="ig-NG" sz="1400" dirty="0"/>
              <a:t>In </a:t>
            </a:r>
            <a:r>
              <a:rPr lang="en-US" sz="1400" dirty="0"/>
              <a:t>addition to holding too little water, pressure cookers have less metal, which means the time it takes to come to pressure is shorter than that of a pressure canner. </a:t>
            </a:r>
          </a:p>
          <a:p>
            <a:pPr marL="483248" indent="-483248">
              <a:buFont typeface="Arial" panose="020B0604020202020204" pitchFamily="34" charset="0"/>
              <a:buChar char="•"/>
            </a:pPr>
            <a:r>
              <a:rPr lang="en-US" sz="1400" dirty="0"/>
              <a:t>The time it takes them to cool down is also shorter. That might seem like a good thing, but it actually means the food in the jars is heated for less time – and that means bacteria won’t be fully killed during processing. </a:t>
            </a:r>
          </a:p>
          <a:p>
            <a:pPr marL="483248" indent="-483248">
              <a:buFont typeface="Arial" panose="020B0604020202020204" pitchFamily="34" charset="0"/>
              <a:buChar char="•"/>
            </a:pPr>
            <a:r>
              <a:rPr lang="en-US" sz="1400" dirty="0"/>
              <a:t>According to the NCHFP “the food may end up under processed. Under processed foods are unsafe and can result in foodborne illness, including botulism poisoning, if consumed.”</a:t>
            </a:r>
          </a:p>
          <a:p>
            <a:pPr marL="483248" indent="-483248">
              <a:buFont typeface="Arial" panose="020B0604020202020204" pitchFamily="34" charset="0"/>
              <a:buChar char="•"/>
            </a:pPr>
            <a:endParaRPr lang="en-US" sz="1400" dirty="0"/>
          </a:p>
          <a:p>
            <a:pPr marL="483248" indent="-483248">
              <a:buFont typeface="Arial" panose="020B0604020202020204" pitchFamily="34" charset="0"/>
              <a:buChar char="•"/>
            </a:pPr>
            <a:r>
              <a:rPr lang="en-US" sz="1400" dirty="0"/>
              <a:t>By the way, if you are looking for canning and food preservation information, National Center for Home Food Preservation is the best place to check online. </a:t>
            </a:r>
          </a:p>
        </p:txBody>
      </p:sp>
      <p:sp>
        <p:nvSpPr>
          <p:cNvPr id="4" name="Slide Number Placeholder 3"/>
          <p:cNvSpPr>
            <a:spLocks noGrp="1"/>
          </p:cNvSpPr>
          <p:nvPr>
            <p:ph type="sldNum" sz="quarter" idx="10"/>
          </p:nvPr>
        </p:nvSpPr>
        <p:spPr/>
        <p:txBody>
          <a:bodyPr/>
          <a:lstStyle/>
          <a:p>
            <a:fld id="{013FC40D-6FB9-1648-B027-EAD4E7DC4F2C}" type="slidenum">
              <a:rPr lang="ru-RU" smtClean="0"/>
              <a:pPr/>
              <a:t>26</a:t>
            </a:fld>
            <a:endParaRPr lang="ru-RU" dirty="0"/>
          </a:p>
        </p:txBody>
      </p:sp>
    </p:spTree>
    <p:extLst>
      <p:ext uri="{BB962C8B-B14F-4D97-AF65-F5344CB8AC3E}">
        <p14:creationId xmlns:p14="http://schemas.microsoft.com/office/powerpoint/2010/main" val="1578572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3FC40D-6FB9-1648-B027-EAD4E7DC4F2C}" type="slidenum">
              <a:rPr lang="ru-RU" smtClean="0"/>
              <a:pPr/>
              <a:t>27</a:t>
            </a:fld>
            <a:endParaRPr lang="ru-RU" dirty="0"/>
          </a:p>
        </p:txBody>
      </p:sp>
    </p:spTree>
    <p:extLst>
      <p:ext uri="{BB962C8B-B14F-4D97-AF65-F5344CB8AC3E}">
        <p14:creationId xmlns:p14="http://schemas.microsoft.com/office/powerpoint/2010/main" val="3548365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3FC40D-6FB9-1648-B027-EAD4E7DC4F2C}" type="slidenum">
              <a:rPr lang="ru-RU" smtClean="0"/>
              <a:pPr/>
              <a:t>28</a:t>
            </a:fld>
            <a:endParaRPr lang="ru-RU" dirty="0"/>
          </a:p>
        </p:txBody>
      </p:sp>
    </p:spTree>
    <p:extLst>
      <p:ext uri="{BB962C8B-B14F-4D97-AF65-F5344CB8AC3E}">
        <p14:creationId xmlns:p14="http://schemas.microsoft.com/office/powerpoint/2010/main" val="2206673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3FC40D-6FB9-1648-B027-EAD4E7DC4F2C}" type="slidenum">
              <a:rPr lang="ru-RU" smtClean="0"/>
              <a:pPr/>
              <a:t>29</a:t>
            </a:fld>
            <a:endParaRPr lang="ru-RU" dirty="0"/>
          </a:p>
        </p:txBody>
      </p:sp>
    </p:spTree>
    <p:extLst>
      <p:ext uri="{BB962C8B-B14F-4D97-AF65-F5344CB8AC3E}">
        <p14:creationId xmlns:p14="http://schemas.microsoft.com/office/powerpoint/2010/main" val="245002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428625" y="708025"/>
            <a:ext cx="6297613" cy="3541713"/>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ln>
            <a:headEnd/>
            <a:tailEnd/>
          </a:ln>
        </p:spPr>
      </p:sp>
      <p:sp>
        <p:nvSpPr>
          <p:cNvPr id="7171" name="Notes Placeholder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altLang="en-US" sz="1400" dirty="0"/>
              <a:t>So today we are going to talk about the new craze in electric appliances…the electric pressure cooker. I hope by the end of the program, you will understand a little about how they work, know what kind of things they can do, and understand what you need to do to keep your food safe. </a:t>
            </a:r>
          </a:p>
        </p:txBody>
      </p:sp>
    </p:spTree>
    <p:extLst>
      <p:ext uri="{BB962C8B-B14F-4D97-AF65-F5344CB8AC3E}">
        <p14:creationId xmlns:p14="http://schemas.microsoft.com/office/powerpoint/2010/main" val="3903676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30</a:t>
            </a:fld>
            <a:endParaRPr lang="ru-RU" dirty="0"/>
          </a:p>
        </p:txBody>
      </p:sp>
    </p:spTree>
    <p:extLst>
      <p:ext uri="{BB962C8B-B14F-4D97-AF65-F5344CB8AC3E}">
        <p14:creationId xmlns:p14="http://schemas.microsoft.com/office/powerpoint/2010/main" val="16806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xfrm>
            <a:off x="428625" y="708025"/>
            <a:ext cx="6297613" cy="3541713"/>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ln>
            <a:headEnd/>
            <a:tailEnd/>
          </a:ln>
        </p:spPr>
      </p:sp>
      <p:sp>
        <p:nvSpPr>
          <p:cNvPr id="9219" name="Notes Placeholder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altLang="en-US" sz="1400" dirty="0"/>
              <a:t>Let’s look at some of the history around the pressure cooker. As early as 1679, a scientist discovered that if you put food in a small amount of water under pressure, the water would boil hotter. A regular pot boils at a temperature of _?___ (212 degrees F). SO if you make the water hotter, the food cooks quicker. It wasn’t until 1939, at the worlds fair, that women saw the “new modern” pressure pot and fell in love with it. It was sleek, easy to open and close, and did not use any lugs and nuts like the heavy old pressure canners did. The pot was made by Presto.  In the United States, “Presto” soon became the name synonymous with pressure cooking.”</a:t>
            </a:r>
          </a:p>
          <a:p>
            <a:pPr eaLnBrk="1" hangingPunct="1">
              <a:spcBef>
                <a:spcPct val="0"/>
              </a:spcBef>
            </a:pPr>
            <a:endParaRPr lang="en-US" altLang="en-US" sz="1400" dirty="0"/>
          </a:p>
          <a:p>
            <a:pPr eaLnBrk="1" hangingPunct="1">
              <a:spcBef>
                <a:spcPct val="0"/>
              </a:spcBef>
            </a:pPr>
            <a:r>
              <a:rPr lang="en-US" altLang="en-US" sz="1400" dirty="0"/>
              <a:t>After the depression ended, the pressure cooker was the most purchased household appliance. There were 11 suppliers and stores could not keep- them in stock. </a:t>
            </a:r>
          </a:p>
          <a:p>
            <a:pPr eaLnBrk="1" hangingPunct="1">
              <a:spcBef>
                <a:spcPct val="0"/>
              </a:spcBef>
            </a:pPr>
            <a:endParaRPr lang="en-US" altLang="en-US" sz="1400" dirty="0"/>
          </a:p>
          <a:p>
            <a:pPr defTabSz="1264517">
              <a:spcBef>
                <a:spcPct val="0"/>
              </a:spcBef>
              <a:defRPr/>
            </a:pPr>
            <a:r>
              <a:rPr lang="en-US" altLang="en-US" sz="1400" dirty="0"/>
              <a:t>How many of you have a Presto Pressure cooker or Canner? Other brands?</a:t>
            </a:r>
          </a:p>
          <a:p>
            <a:pPr eaLnBrk="1" hangingPunct="1">
              <a:spcBef>
                <a:spcPct val="0"/>
              </a:spcBef>
            </a:pPr>
            <a:endParaRPr lang="en-US" altLang="en-US" dirty="0"/>
          </a:p>
        </p:txBody>
      </p:sp>
    </p:spTree>
    <p:extLst>
      <p:ext uri="{BB962C8B-B14F-4D97-AF65-F5344CB8AC3E}">
        <p14:creationId xmlns:p14="http://schemas.microsoft.com/office/powerpoint/2010/main" val="2803784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Things have certainly changed over the years. Now we can buy a</a:t>
            </a:r>
            <a:r>
              <a:rPr lang="en-US" sz="1400" baseline="0" dirty="0"/>
              <a:t> number of small electric kitchen appliances designed to make life easier. </a:t>
            </a:r>
          </a:p>
          <a:p>
            <a:r>
              <a:rPr lang="en-US" sz="1400" baseline="0" dirty="0"/>
              <a:t>We can buy:</a:t>
            </a:r>
          </a:p>
          <a:p>
            <a:pPr marL="474254" indent="-474254">
              <a:buFontTx/>
              <a:buChar char="-"/>
            </a:pPr>
            <a:r>
              <a:rPr lang="en-US" sz="1400" baseline="0" dirty="0"/>
              <a:t>A crockpot to slow cook</a:t>
            </a:r>
          </a:p>
          <a:p>
            <a:pPr marL="474254" indent="-474254">
              <a:buFontTx/>
              <a:buChar char="-"/>
            </a:pPr>
            <a:r>
              <a:rPr lang="en-US" sz="1400" baseline="0" dirty="0"/>
              <a:t>A rice cooker to make fluffy rice</a:t>
            </a:r>
          </a:p>
          <a:p>
            <a:pPr marL="474254" indent="-474254">
              <a:buFontTx/>
              <a:buChar char="-"/>
            </a:pPr>
            <a:r>
              <a:rPr lang="en-US" sz="1400" baseline="0" dirty="0"/>
              <a:t>A yogurt maker for homemade yogurt</a:t>
            </a:r>
          </a:p>
          <a:p>
            <a:pPr marL="474254" indent="-474254">
              <a:buFontTx/>
              <a:buChar char="-"/>
            </a:pPr>
            <a:r>
              <a:rPr lang="en-US" sz="1400" baseline="0" dirty="0"/>
              <a:t>A warming pot</a:t>
            </a:r>
          </a:p>
          <a:p>
            <a:pPr marL="474254" indent="-474254">
              <a:buFontTx/>
              <a:buChar char="-"/>
            </a:pPr>
            <a:endParaRPr lang="en-US" sz="1400" baseline="0" dirty="0"/>
          </a:p>
          <a:p>
            <a:r>
              <a:rPr lang="en-US" sz="1400" baseline="0" dirty="0"/>
              <a:t>But the new electric pressure cookers are designed to replace all those appliances in one pot. They have gained favor, especially with younger cooks who were scared to use a stove top model of a pressure cooker or were not familiar with how to operate it. </a:t>
            </a:r>
          </a:p>
          <a:p>
            <a:endParaRPr lang="en-US" sz="1400" baseline="0" dirty="0"/>
          </a:p>
          <a:p>
            <a:r>
              <a:rPr lang="en-US" sz="1400" baseline="0" dirty="0"/>
              <a:t>With an electric pressure cooker, you push a button and can walk away. You don’t have to watch the pot or worry about adjusting the temperature of the burner.</a:t>
            </a:r>
          </a:p>
          <a:p>
            <a:endParaRPr lang="en-US" sz="1400" baseline="0" dirty="0"/>
          </a:p>
          <a:p>
            <a:r>
              <a:rPr lang="en-US" sz="1400" baseline="0" dirty="0"/>
              <a:t>(Did any of you ever tell stories or hear stories of pressure cookers blowing up or being hard to use? )</a:t>
            </a:r>
          </a:p>
          <a:p>
            <a:pPr marL="474254" indent="-474254">
              <a:buFontTx/>
              <a:buChar char="-"/>
            </a:pPr>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5</a:t>
            </a:fld>
            <a:endParaRPr lang="ru-RU" dirty="0"/>
          </a:p>
        </p:txBody>
      </p:sp>
    </p:spTree>
    <p:extLst>
      <p:ext uri="{BB962C8B-B14F-4D97-AF65-F5344CB8AC3E}">
        <p14:creationId xmlns:p14="http://schemas.microsoft.com/office/powerpoint/2010/main" val="2919293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6</a:t>
            </a:fld>
            <a:endParaRPr lang="ru-RU" dirty="0"/>
          </a:p>
        </p:txBody>
      </p:sp>
    </p:spTree>
    <p:extLst>
      <p:ext uri="{BB962C8B-B14F-4D97-AF65-F5344CB8AC3E}">
        <p14:creationId xmlns:p14="http://schemas.microsoft.com/office/powerpoint/2010/main" val="232081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48" indent="-483248">
              <a:buFont typeface="Arial" panose="020B0604020202020204" pitchFamily="34" charset="0"/>
              <a:buChar char="•"/>
            </a:pPr>
            <a:r>
              <a:rPr lang="en-US" sz="1400" dirty="0"/>
              <a:t>It’s simple really. The Pressure raises the temperature higher than boiling, so food cooks quicker….</a:t>
            </a:r>
          </a:p>
          <a:p>
            <a:pPr marL="483248" indent="-483248">
              <a:buFont typeface="Arial" panose="020B0604020202020204" pitchFamily="34" charset="0"/>
              <a:buChar char="•"/>
            </a:pPr>
            <a:r>
              <a:rPr lang="en-US" sz="1400" dirty="0"/>
              <a:t>It seals the food inside a pot with liquid, using heat to create steam, which increases the pressure in the vessel.</a:t>
            </a:r>
          </a:p>
          <a:p>
            <a:pPr marL="483248" indent="-483248">
              <a:buFont typeface="Arial" panose="020B0604020202020204" pitchFamily="34" charset="0"/>
              <a:buChar char="•"/>
            </a:pPr>
            <a:r>
              <a:rPr lang="en-US" sz="1400" dirty="0"/>
              <a:t>The appliance then traps or releases steam to control the level of pressure. </a:t>
            </a:r>
          </a:p>
          <a:p>
            <a:pPr marL="483248" indent="-483248">
              <a:buFont typeface="Arial" panose="020B0604020202020204" pitchFamily="34" charset="0"/>
              <a:buChar char="•"/>
            </a:pPr>
            <a:r>
              <a:rPr lang="en-US" sz="1400" dirty="0"/>
              <a:t>With more pressure, the boiling point of the liquid rises, and the food cooks faster at a higher temperature. </a:t>
            </a:r>
          </a:p>
          <a:p>
            <a:pPr marL="483248" indent="-483248">
              <a:buFont typeface="Arial" panose="020B0604020202020204" pitchFamily="34" charset="0"/>
              <a:buChar char="•"/>
            </a:pPr>
            <a:r>
              <a:rPr lang="en-US" sz="1400" dirty="0"/>
              <a:t>Pressure cooking retains the flavors and nutrients of your food while also creating moist and delicious results and saving energy in the process.</a:t>
            </a:r>
          </a:p>
          <a:p>
            <a:pPr marL="483248" indent="-483248">
              <a:buFont typeface="Arial" panose="020B0604020202020204" pitchFamily="34" charset="0"/>
              <a:buChar char="•"/>
            </a:pPr>
            <a:endParaRPr lang="en-US" sz="1400" dirty="0"/>
          </a:p>
          <a:p>
            <a:pPr marL="483248" indent="-483248">
              <a:buFont typeface="Arial" panose="020B0604020202020204" pitchFamily="34" charset="0"/>
              <a:buChar char="•"/>
            </a:pPr>
            <a:r>
              <a:rPr lang="en-US" sz="1400" dirty="0"/>
              <a:t>For instance: </a:t>
            </a:r>
          </a:p>
          <a:p>
            <a:pPr marL="483248" indent="-483248">
              <a:buFont typeface="Arial" panose="020B0604020202020204" pitchFamily="34" charset="0"/>
              <a:buChar char="•"/>
            </a:pPr>
            <a:r>
              <a:rPr lang="en-US" sz="1400" dirty="0"/>
              <a:t>Most meat will cook in 30 minutes</a:t>
            </a:r>
          </a:p>
          <a:p>
            <a:pPr marL="483248" indent="-483248">
              <a:buFont typeface="Arial" panose="020B0604020202020204" pitchFamily="34" charset="0"/>
              <a:buChar char="•"/>
            </a:pPr>
            <a:r>
              <a:rPr lang="en-US" sz="1400" dirty="0"/>
              <a:t>Poultry in 15-20 minutes</a:t>
            </a:r>
          </a:p>
          <a:p>
            <a:pPr marL="483248" indent="-483248">
              <a:buFont typeface="Arial" panose="020B0604020202020204" pitchFamily="34" charset="0"/>
              <a:buChar char="•"/>
            </a:pPr>
            <a:r>
              <a:rPr lang="en-US" sz="1400" dirty="0"/>
              <a:t>Soups and stews in 30 minutes</a:t>
            </a:r>
          </a:p>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7</a:t>
            </a:fld>
            <a:endParaRPr lang="ru-RU" dirty="0"/>
          </a:p>
        </p:txBody>
      </p:sp>
    </p:spTree>
    <p:extLst>
      <p:ext uri="{BB962C8B-B14F-4D97-AF65-F5344CB8AC3E}">
        <p14:creationId xmlns:p14="http://schemas.microsoft.com/office/powerpoint/2010/main" val="3407241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FC40D-6FB9-1648-B027-EAD4E7DC4F2C}" type="slidenum">
              <a:rPr lang="ru-RU" smtClean="0"/>
              <a:pPr/>
              <a:t>8</a:t>
            </a:fld>
            <a:endParaRPr lang="ru-RU" dirty="0"/>
          </a:p>
        </p:txBody>
      </p:sp>
    </p:spTree>
    <p:extLst>
      <p:ext uri="{BB962C8B-B14F-4D97-AF65-F5344CB8AC3E}">
        <p14:creationId xmlns:p14="http://schemas.microsoft.com/office/powerpoint/2010/main" val="1076654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Exactly like a gasket on a stove top model, the silicon ring helps seal in the pressure. And like a stove top model, it needs to be cleaned after each use and replaced if it gets weak or damaged</a:t>
            </a:r>
            <a:r>
              <a:rPr lang="en-US" dirty="0"/>
              <a:t>.</a:t>
            </a:r>
          </a:p>
        </p:txBody>
      </p:sp>
      <p:sp>
        <p:nvSpPr>
          <p:cNvPr id="4" name="Slide Number Placeholder 3"/>
          <p:cNvSpPr>
            <a:spLocks noGrp="1"/>
          </p:cNvSpPr>
          <p:nvPr>
            <p:ph type="sldNum" sz="quarter" idx="5"/>
          </p:nvPr>
        </p:nvSpPr>
        <p:spPr/>
        <p:txBody>
          <a:bodyPr/>
          <a:lstStyle/>
          <a:p>
            <a:fld id="{013FC40D-6FB9-1648-B027-EAD4E7DC4F2C}" type="slidenum">
              <a:rPr lang="ru-RU" smtClean="0"/>
              <a:pPr/>
              <a:t>9</a:t>
            </a:fld>
            <a:endParaRPr lang="ru-RU" dirty="0"/>
          </a:p>
        </p:txBody>
      </p:sp>
    </p:spTree>
    <p:extLst>
      <p:ext uri="{BB962C8B-B14F-4D97-AF65-F5344CB8AC3E}">
        <p14:creationId xmlns:p14="http://schemas.microsoft.com/office/powerpoint/2010/main" val="38308050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stretch>
            <a:fillRect/>
          </a:stretch>
        </p:blipFill>
        <p:spPr>
          <a:xfrm>
            <a:off x="2940870" y="4496594"/>
            <a:ext cx="3851324" cy="4239228"/>
          </a:xfrm>
          <a:prstGeom prst="rect">
            <a:avLst/>
          </a:prstGeom>
        </p:spPr>
      </p:pic>
      <p:sp>
        <p:nvSpPr>
          <p:cNvPr id="2" name="Title 1"/>
          <p:cNvSpPr>
            <a:spLocks noGrp="1"/>
          </p:cNvSpPr>
          <p:nvPr userDrawn="1">
            <p:ph type="title" hasCustomPrompt="1"/>
          </p:nvPr>
        </p:nvSpPr>
        <p:spPr>
          <a:xfrm>
            <a:off x="12120786" y="4592117"/>
            <a:ext cx="10369152" cy="2693045"/>
          </a:xfrm>
        </p:spPr>
        <p:txBody>
          <a:bodyPr anchor="b" anchorCtr="0"/>
          <a:lstStyle>
            <a:lvl1pPr>
              <a:defRPr b="1" i="0" cap="all" normalizeH="0" baseline="0">
                <a:latin typeface="Franklin Gothic Demi" panose="020B060302010202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12120786" y="7573194"/>
            <a:ext cx="10369152" cy="1800200"/>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3886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5711825" y="5715794"/>
            <a:ext cx="17066145" cy="5181600"/>
          </a:xfrm>
        </p:spPr>
        <p:txBody>
          <a:bodyPr numCol="3" spcCol="914400"/>
          <a:lstStyle>
            <a:lvl1pPr marL="0" marR="0" indent="0" algn="l" defTabSz="2438462" rtl="0" eaLnBrk="1" fontAlgn="auto" latinLnBrk="0" hangingPunct="1">
              <a:lnSpc>
                <a:spcPts val="4300"/>
              </a:lnSpc>
              <a:spcBef>
                <a:spcPts val="0"/>
              </a:spcBef>
              <a:spcAft>
                <a:spcPts val="2500"/>
              </a:spcAft>
              <a:buClrTx/>
              <a:buSzTx/>
              <a:buFont typeface="Arial" panose="020B0604020202020204" pitchFamily="34" charset="0"/>
              <a:buNone/>
              <a:tabLst/>
              <a:defRPr lang="en-US" sz="28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1292454" y="2521471"/>
            <a:ext cx="21032788" cy="1218282"/>
          </a:xfrm>
        </p:spPr>
        <p:txBody>
          <a:bodyPr/>
          <a:lstStyle/>
          <a:p>
            <a:r>
              <a:rPr lang="en-US" dirty="0"/>
              <a:t>CLICK TO ADD HEADLINE</a:t>
            </a:r>
          </a:p>
        </p:txBody>
      </p:sp>
      <p:sp>
        <p:nvSpPr>
          <p:cNvPr id="8"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SUBHEADINE</a:t>
            </a:r>
          </a:p>
        </p:txBody>
      </p:sp>
      <p:sp>
        <p:nvSpPr>
          <p:cNvPr id="9" name="Text Placeholder 4"/>
          <p:cNvSpPr>
            <a:spLocks noGrp="1"/>
          </p:cNvSpPr>
          <p:nvPr>
            <p:ph type="body" sz="quarter" idx="12" hasCustomPrompt="1"/>
          </p:nvPr>
        </p:nvSpPr>
        <p:spPr>
          <a:xfrm>
            <a:off x="5711825" y="11506994"/>
            <a:ext cx="6933406" cy="607795"/>
          </a:xfrm>
        </p:spPr>
        <p:txBody>
          <a:bodyPr/>
          <a:lstStyle>
            <a:lvl1pPr marL="457200" indent="-457200">
              <a:buFontTx/>
              <a:buBlip>
                <a:blip r:embed="rId2"/>
              </a:buBlip>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17821142" y="0"/>
            <a:ext cx="6564449"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0" name="Прямоугольник 9"/>
          <p:cNvSpPr/>
          <p:nvPr userDrawn="1"/>
        </p:nvSpPr>
        <p:spPr>
          <a:xfrm flipH="1">
            <a:off x="11256690" y="0"/>
            <a:ext cx="6564449"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flipH="1">
            <a:off x="11256690" y="6858794"/>
            <a:ext cx="6564449"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2" name="Title 1"/>
          <p:cNvSpPr>
            <a:spLocks noGrp="1"/>
          </p:cNvSpPr>
          <p:nvPr>
            <p:ph type="title" hasCustomPrompt="1"/>
          </p:nvPr>
        </p:nvSpPr>
        <p:spPr>
          <a:xfrm>
            <a:off x="1292454" y="2521471"/>
            <a:ext cx="8812108" cy="2462213"/>
          </a:xfrm>
        </p:spPr>
        <p:txBody>
          <a:bodyPr/>
          <a:lstStyle>
            <a:lvl1pPr>
              <a:defRPr sz="80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1292455" y="5411004"/>
            <a:ext cx="7948011" cy="4757713"/>
          </a:xfrm>
        </p:spPr>
        <p:txBody>
          <a:bodyPr/>
          <a:lstStyle>
            <a:lvl1pPr marL="0" indent="0">
              <a:buNone/>
              <a:defRPr lang="en-US" sz="33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12120786" y="7789861"/>
            <a:ext cx="4824536" cy="4962897"/>
          </a:xfrm>
        </p:spPr>
        <p:txBody>
          <a:bodyPr numCol="1" spcCol="914400"/>
          <a:lstStyle>
            <a:lvl1pPr marL="0" indent="0">
              <a:lnSpc>
                <a:spcPts val="4300"/>
              </a:lnSpc>
              <a:buNone/>
              <a:defRPr lang="en-US" sz="25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18757243" y="7789861"/>
            <a:ext cx="4824536" cy="4962897"/>
          </a:xfrm>
        </p:spPr>
        <p:txBody>
          <a:bodyPr numCol="1" spcCol="914400"/>
          <a:lstStyle>
            <a:lvl1pPr marL="0" indent="0">
              <a:lnSpc>
                <a:spcPts val="4300"/>
              </a:lnSpc>
              <a:buNone/>
              <a:defRPr lang="en-US" sz="25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12120786" y="947949"/>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18757243" y="947949"/>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1292454" y="10579898"/>
            <a:ext cx="6933406" cy="607795"/>
          </a:xfrm>
        </p:spPr>
        <p:txBody>
          <a:bodyPr/>
          <a:lstStyle>
            <a:lvl1pPr marL="457200" indent="-457200">
              <a:buFontTx/>
              <a:buBlip>
                <a:blip r:embed="rId2"/>
              </a:buBlip>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1419214" y="6996938"/>
            <a:ext cx="6268502" cy="5262457"/>
          </a:xfrm>
          <a:prstGeom prst="rect">
            <a:avLst/>
          </a:prstGeom>
        </p:spPr>
        <p:txBody>
          <a:bodyPr/>
          <a:lstStyle>
            <a:lvl1pPr>
              <a:defRPr lang="en-US" sz="2200"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6858794"/>
            <a:ext cx="12192794"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0" name="Прямоугольник 9"/>
          <p:cNvSpPr/>
          <p:nvPr userDrawn="1"/>
        </p:nvSpPr>
        <p:spPr>
          <a:xfrm rot="10800000" flipH="1">
            <a:off x="12192794" y="6858794"/>
            <a:ext cx="12192794"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rot="10800000" flipH="1">
            <a:off x="12192794" y="0"/>
            <a:ext cx="12192794"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4" name="Text Placeholder 9"/>
          <p:cNvSpPr>
            <a:spLocks noGrp="1"/>
          </p:cNvSpPr>
          <p:nvPr>
            <p:ph type="body" sz="quarter" idx="11" hasCustomPrompt="1"/>
          </p:nvPr>
        </p:nvSpPr>
        <p:spPr>
          <a:xfrm>
            <a:off x="141921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1377697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13776970" y="1386186"/>
            <a:ext cx="8829368" cy="4078039"/>
          </a:xfrm>
        </p:spPr>
        <p:txBody>
          <a:bodyPr/>
          <a:lstStyle>
            <a:lvl1pPr marL="0" indent="0">
              <a:buNone/>
              <a:defRPr lang="en-US" sz="3300"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1319586" y="2521470"/>
            <a:ext cx="10180260" cy="2436564"/>
          </a:xfrm>
        </p:spPr>
        <p:txBody>
          <a:bodyPr/>
          <a:lstStyle>
            <a:lvl1pPr>
              <a:defRPr sz="8000"/>
            </a:lvl1pPr>
          </a:lstStyle>
          <a:p>
            <a:r>
              <a:rPr lang="en-US" dirty="0"/>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6858794"/>
            <a:ext cx="12192794"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rot="10800000" flipH="1">
            <a:off x="12192794" y="0"/>
            <a:ext cx="12192794" cy="13717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9" name="Text Placeholder 9"/>
          <p:cNvSpPr>
            <a:spLocks noGrp="1"/>
          </p:cNvSpPr>
          <p:nvPr>
            <p:ph type="body" sz="quarter" idx="11" hasCustomPrompt="1"/>
          </p:nvPr>
        </p:nvSpPr>
        <p:spPr>
          <a:xfrm>
            <a:off x="1419210" y="8154938"/>
            <a:ext cx="8829368" cy="4078039"/>
          </a:xfrm>
        </p:spPr>
        <p:txBody>
          <a:bodyPr/>
          <a:lstStyle>
            <a:lvl1pPr marL="0" indent="0">
              <a:buNone/>
              <a:defRPr lang="en-US" sz="3300"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13876825" y="1992287"/>
            <a:ext cx="8829368" cy="9515425"/>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1319586" y="2521470"/>
            <a:ext cx="10180260" cy="2436564"/>
          </a:xfrm>
        </p:spPr>
        <p:txBody>
          <a:bodyPr/>
          <a:lstStyle>
            <a:lvl1pPr>
              <a:defRPr sz="8000"/>
            </a:lvl1pPr>
          </a:lstStyle>
          <a:p>
            <a:r>
              <a:rPr lang="en-US" dirty="0"/>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 HEADINE</a:t>
            </a:r>
          </a:p>
        </p:txBody>
      </p:sp>
      <p:sp>
        <p:nvSpPr>
          <p:cNvPr id="10" name="Text Placeholder 9"/>
          <p:cNvSpPr>
            <a:spLocks noGrp="1"/>
          </p:cNvSpPr>
          <p:nvPr>
            <p:ph type="body" sz="quarter" idx="11" hasCustomPrompt="1"/>
          </p:nvPr>
        </p:nvSpPr>
        <p:spPr>
          <a:xfrm>
            <a:off x="5711825" y="5922690"/>
            <a:ext cx="15986025" cy="4078039"/>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Tree>
    <p:extLst>
      <p:ext uri="{BB962C8B-B14F-4D97-AF65-F5344CB8AC3E}">
        <p14:creationId xmlns:p14="http://schemas.microsoft.com/office/powerpoint/2010/main" val="139027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Intro Full Photo">
    <p:spTree>
      <p:nvGrpSpPr>
        <p:cNvPr id="1" name=""/>
        <p:cNvGrpSpPr/>
        <p:nvPr/>
      </p:nvGrpSpPr>
      <p:grpSpPr>
        <a:xfrm>
          <a:off x="0" y="0"/>
          <a:ext cx="0" cy="0"/>
          <a:chOff x="0" y="0"/>
          <a:chExt cx="0" cy="0"/>
        </a:xfrm>
      </p:grpSpPr>
      <p:sp>
        <p:nvSpPr>
          <p:cNvPr id="7" name="Picture Placeholder 5"/>
          <p:cNvSpPr>
            <a:spLocks noGrp="1"/>
          </p:cNvSpPr>
          <p:nvPr>
            <p:ph type="pic" sz="quarter" idx="2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3" name="Title 32"/>
          <p:cNvSpPr>
            <a:spLocks noGrp="1"/>
          </p:cNvSpPr>
          <p:nvPr>
            <p:ph type="title" hasCustomPrompt="1"/>
          </p:nvPr>
        </p:nvSpPr>
        <p:spPr>
          <a:xfrm>
            <a:off x="0" y="7650882"/>
            <a:ext cx="24385588" cy="1800493"/>
          </a:xfrm>
        </p:spPr>
        <p:txBody>
          <a:bodyPr anchor="b" anchorCtr="0"/>
          <a:lstStyle>
            <a:lvl1pPr algn="ctr">
              <a:defRPr>
                <a:ln>
                  <a:noFill/>
                </a:ln>
                <a:solidFill>
                  <a:schemeClr val="bg1"/>
                </a:solidFill>
                <a:effectLst/>
              </a:defRPr>
            </a:lvl1pPr>
          </a:lstStyle>
          <a:p>
            <a:r>
              <a:rPr lang="en-US" dirty="0"/>
              <a:t>CLICK TO EDIT</a:t>
            </a:r>
          </a:p>
        </p:txBody>
      </p:sp>
      <p:sp>
        <p:nvSpPr>
          <p:cNvPr id="40" name="Text Placeholder 39"/>
          <p:cNvSpPr>
            <a:spLocks noGrp="1"/>
          </p:cNvSpPr>
          <p:nvPr>
            <p:ph type="body" sz="quarter" idx="21" hasCustomPrompt="1"/>
          </p:nvPr>
        </p:nvSpPr>
        <p:spPr>
          <a:xfrm>
            <a:off x="0" y="9434826"/>
            <a:ext cx="24385588" cy="1107996"/>
          </a:xfrm>
        </p:spPr>
        <p:txBody>
          <a:bodyPr wrap="square">
            <a:spAutoFit/>
          </a:bodyPr>
          <a:lstStyle>
            <a:lvl1pPr algn="ctr">
              <a:defRPr cap="all" baseline="0">
                <a:solidFill>
                  <a:schemeClr val="bg1"/>
                </a:solidFill>
              </a:defRPr>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Intro White">
    <p:spTree>
      <p:nvGrpSpPr>
        <p:cNvPr id="1" name=""/>
        <p:cNvGrpSpPr/>
        <p:nvPr/>
      </p:nvGrpSpPr>
      <p:grpSpPr>
        <a:xfrm>
          <a:off x="0" y="0"/>
          <a:ext cx="0" cy="0"/>
          <a:chOff x="0" y="0"/>
          <a:chExt cx="0" cy="0"/>
        </a:xfrm>
      </p:grpSpPr>
      <p:sp>
        <p:nvSpPr>
          <p:cNvPr id="8" name="Freeform 7"/>
          <p:cNvSpPr/>
          <p:nvPr userDrawn="1"/>
        </p:nvSpPr>
        <p:spPr>
          <a:xfrm rot="660000">
            <a:off x="-1256206"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2" name="Title 1"/>
          <p:cNvSpPr>
            <a:spLocks noGrp="1"/>
          </p:cNvSpPr>
          <p:nvPr>
            <p:ph type="title" hasCustomPrompt="1"/>
          </p:nvPr>
        </p:nvSpPr>
        <p:spPr/>
        <p:txBody>
          <a:bodyPr/>
          <a:lstStyle/>
          <a:p>
            <a:r>
              <a:rPr lang="en-US" dirty="0"/>
              <a:t>CLICK TO EDIT</a:t>
            </a:r>
          </a:p>
        </p:txBody>
      </p:sp>
      <p:sp>
        <p:nvSpPr>
          <p:cNvPr id="11"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Intro Black">
    <p:bg>
      <p:bgPr>
        <a:solidFill>
          <a:schemeClr val="tx1"/>
        </a:solidFill>
        <a:effectLst/>
      </p:bgPr>
    </p:bg>
    <p:spTree>
      <p:nvGrpSpPr>
        <p:cNvPr id="1" name=""/>
        <p:cNvGrpSpPr/>
        <p:nvPr/>
      </p:nvGrpSpPr>
      <p:grpSpPr>
        <a:xfrm>
          <a:off x="0" y="0"/>
          <a:ext cx="0" cy="0"/>
          <a:chOff x="0" y="0"/>
          <a:chExt cx="0" cy="0"/>
        </a:xfrm>
      </p:grpSpPr>
      <p:sp>
        <p:nvSpPr>
          <p:cNvPr id="8" name="Freeform 7"/>
          <p:cNvSpPr/>
          <p:nvPr userDrawn="1"/>
        </p:nvSpPr>
        <p:spPr>
          <a:xfrm rot="660000">
            <a:off x="-1256206"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6" name="Title Placeholder 7"/>
          <p:cNvSpPr txBox="1">
            <a:spLocks/>
          </p:cNvSpPr>
          <p:nvPr userDrawn="1"/>
        </p:nvSpPr>
        <p:spPr>
          <a:xfrm>
            <a:off x="4919986" y="6138714"/>
            <a:ext cx="18218024" cy="1107996"/>
          </a:xfrm>
          <a:prstGeom prst="rect">
            <a:avLst/>
          </a:prstGeom>
        </p:spPr>
        <p:txBody>
          <a:bodyPr vert="horz" wrap="square" lIns="0" tIns="0" rIns="0" bIns="0" rtlCol="0" anchor="t" anchorCtr="0">
            <a:spAutoFit/>
          </a:bodyPr>
          <a:lstStyle>
            <a:lvl1pPr algn="l" defTabSz="2438462" rtl="0" eaLnBrk="1" latinLnBrk="0" hangingPunct="1">
              <a:spcBef>
                <a:spcPct val="0"/>
              </a:spcBef>
              <a:buNone/>
              <a:defRPr sz="11700" kern="1200">
                <a:solidFill>
                  <a:schemeClr val="tx1"/>
                </a:solidFill>
                <a:latin typeface="Archivo Black" charset="0"/>
                <a:ea typeface="Archivo Black" charset="0"/>
                <a:cs typeface="Archivo Black" charset="0"/>
              </a:defRPr>
            </a:lvl1pPr>
          </a:lstStyle>
          <a:p>
            <a:r>
              <a:rPr lang="en-US" sz="7200" dirty="0"/>
              <a:t>CLICK TO EDIT SUB HEADLINE</a:t>
            </a:r>
          </a:p>
        </p:txBody>
      </p:sp>
      <p:sp>
        <p:nvSpPr>
          <p:cNvPr id="3" name="Title 2"/>
          <p:cNvSpPr>
            <a:spLocks noGrp="1"/>
          </p:cNvSpPr>
          <p:nvPr>
            <p:ph type="title" hasCustomPrompt="1"/>
          </p:nvPr>
        </p:nvSpPr>
        <p:spPr>
          <a:xfrm>
            <a:off x="4847978" y="5002842"/>
            <a:ext cx="18218024" cy="1800493"/>
          </a:xfrm>
        </p:spPr>
        <p:txBody>
          <a:bodyPr/>
          <a:lstStyle>
            <a:lvl1pPr>
              <a:defRPr>
                <a:solidFill>
                  <a:schemeClr val="bg1"/>
                </a:solidFill>
              </a:defRPr>
            </a:lvl1pPr>
          </a:lstStyle>
          <a:p>
            <a:r>
              <a:rPr lang="en-US" dirty="0"/>
              <a:t>CLICK TO EDIT</a:t>
            </a:r>
          </a:p>
        </p:txBody>
      </p:sp>
      <p:sp>
        <p:nvSpPr>
          <p:cNvPr id="10"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Intro Dark I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dirty="0"/>
              <a:t>CLICK TO EDIT</a:t>
            </a:r>
          </a:p>
        </p:txBody>
      </p:sp>
      <p:sp>
        <p:nvSpPr>
          <p:cNvPr id="4"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Intro Light I Pattern">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dirty="0"/>
              <a:t>CLICK TO EDIT</a:t>
            </a:r>
          </a:p>
        </p:txBody>
      </p:sp>
      <p:sp>
        <p:nvSpPr>
          <p:cNvPr id="3"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a:stretch>
            <a:fillRect/>
          </a:stretch>
        </p:blipFill>
        <p:spPr>
          <a:xfrm>
            <a:off x="2903762" y="4489815"/>
            <a:ext cx="3918523" cy="4313195"/>
          </a:xfrm>
          <a:prstGeom prst="rect">
            <a:avLst/>
          </a:prstGeom>
        </p:spPr>
      </p:pic>
      <p:sp>
        <p:nvSpPr>
          <p:cNvPr id="3" name="Title 2"/>
          <p:cNvSpPr>
            <a:spLocks noGrp="1"/>
          </p:cNvSpPr>
          <p:nvPr>
            <p:ph type="title" hasCustomPrompt="1"/>
          </p:nvPr>
        </p:nvSpPr>
        <p:spPr>
          <a:xfrm>
            <a:off x="12120786" y="4572794"/>
            <a:ext cx="10297144" cy="2693045"/>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12113939" y="7553871"/>
            <a:ext cx="10303991" cy="1800200"/>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with Text">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hasCustomPrompt="1"/>
          </p:nvPr>
        </p:nvSpPr>
        <p:spPr>
          <a:xfrm>
            <a:off x="0" y="0"/>
            <a:ext cx="13716000" cy="13716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Or, drag a photo on to this box.</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52490" y="3276547"/>
            <a:ext cx="8136904" cy="2049792"/>
          </a:xfrm>
        </p:spPr>
        <p:txBody>
          <a:bodyPr/>
          <a:lstStyle/>
          <a:p>
            <a:r>
              <a:rPr lang="en-US" dirty="0"/>
              <a:t>Click to edit Headline</a:t>
            </a:r>
          </a:p>
        </p:txBody>
      </p:sp>
      <p:sp>
        <p:nvSpPr>
          <p:cNvPr id="9" name="Text Placeholder 8"/>
          <p:cNvSpPr>
            <a:spLocks noGrp="1"/>
          </p:cNvSpPr>
          <p:nvPr>
            <p:ph type="body" sz="quarter" idx="16" hasCustomPrompt="1"/>
          </p:nvPr>
        </p:nvSpPr>
        <p:spPr>
          <a:xfrm>
            <a:off x="14982341" y="6463061"/>
            <a:ext cx="8137525" cy="3877985"/>
          </a:xfrm>
        </p:spPr>
        <p:txBody>
          <a:bodyPr/>
          <a:lstStyle>
            <a:lvl1pPr marL="0" indent="0">
              <a:buNone/>
              <a:defRPr baseline="0"/>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11" name="Text Placeholder 3"/>
          <p:cNvSpPr>
            <a:spLocks noGrp="1"/>
          </p:cNvSpPr>
          <p:nvPr>
            <p:ph type="body" sz="quarter" idx="10"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SUBHEADINE</a:t>
            </a:r>
          </a:p>
        </p:txBody>
      </p:sp>
      <p:sp>
        <p:nvSpPr>
          <p:cNvPr id="8" name="Text Placeholder 4"/>
          <p:cNvSpPr>
            <a:spLocks noGrp="1"/>
          </p:cNvSpPr>
          <p:nvPr>
            <p:ph type="body" sz="quarter" idx="12" hasCustomPrompt="1"/>
          </p:nvPr>
        </p:nvSpPr>
        <p:spPr>
          <a:xfrm>
            <a:off x="14983135" y="10882058"/>
            <a:ext cx="6933406" cy="607795"/>
          </a:xfrm>
        </p:spPr>
        <p:txBody>
          <a:bodyPr/>
          <a:lstStyle>
            <a:lvl1pPr marL="457200" indent="-457200">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83801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Grid Large">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noChangeAspect="1"/>
          </p:cNvSpPr>
          <p:nvPr>
            <p:ph type="pic" sz="quarter" idx="20" hasCustomPrompt="1"/>
          </p:nvPr>
        </p:nvSpPr>
        <p:spPr>
          <a:xfrm>
            <a:off x="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9" name="Picture Placeholder 5"/>
          <p:cNvSpPr>
            <a:spLocks noGrp="1" noChangeAspect="1"/>
          </p:cNvSpPr>
          <p:nvPr>
            <p:ph type="pic" sz="quarter" idx="21" hasCustomPrompt="1"/>
          </p:nvPr>
        </p:nvSpPr>
        <p:spPr>
          <a:xfrm>
            <a:off x="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10" name="Picture Placeholder 5"/>
          <p:cNvSpPr>
            <a:spLocks noGrp="1" noChangeAspect="1"/>
          </p:cNvSpPr>
          <p:nvPr>
            <p:ph type="pic" sz="quarter" idx="22" hasCustomPrompt="1"/>
          </p:nvPr>
        </p:nvSpPr>
        <p:spPr>
          <a:xfrm>
            <a:off x="685800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11" name="Picture Placeholder 5"/>
          <p:cNvSpPr>
            <a:spLocks noGrp="1" noChangeAspect="1"/>
          </p:cNvSpPr>
          <p:nvPr>
            <p:ph type="pic" sz="quarter" idx="23" hasCustomPrompt="1"/>
          </p:nvPr>
        </p:nvSpPr>
        <p:spPr>
          <a:xfrm>
            <a:off x="685800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35994" y="3276547"/>
            <a:ext cx="8136904" cy="2049792"/>
          </a:xfrm>
        </p:spPr>
        <p:txBody>
          <a:bodyPr/>
          <a:lstStyle/>
          <a:p>
            <a:r>
              <a:rPr lang="en-US" dirty="0"/>
              <a:t>Click to </a:t>
            </a:r>
            <a:r>
              <a:rPr lang="en-US"/>
              <a:t>edit Headline</a:t>
            </a:r>
            <a:endParaRPr lang="en-US" dirty="0"/>
          </a:p>
        </p:txBody>
      </p:sp>
      <p:sp>
        <p:nvSpPr>
          <p:cNvPr id="15" name="Text Placeholder 8"/>
          <p:cNvSpPr>
            <a:spLocks noGrp="1"/>
          </p:cNvSpPr>
          <p:nvPr>
            <p:ph type="body" sz="quarter" idx="16" hasCustomPrompt="1"/>
          </p:nvPr>
        </p:nvSpPr>
        <p:spPr>
          <a:xfrm>
            <a:off x="14982341" y="6463061"/>
            <a:ext cx="8137525" cy="3799566"/>
          </a:xfrm>
        </p:spPr>
        <p:txBody>
          <a:bodyPr/>
          <a:lstStyle>
            <a:lvl1pPr marL="0" indent="0">
              <a:buNone/>
              <a:defRPr/>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16" name="Text Placeholder 3"/>
          <p:cNvSpPr>
            <a:spLocks noGrp="1"/>
          </p:cNvSpPr>
          <p:nvPr>
            <p:ph type="body" sz="quarter" idx="10"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SUBHEADINE</a:t>
            </a:r>
          </a:p>
        </p:txBody>
      </p:sp>
      <p:sp>
        <p:nvSpPr>
          <p:cNvPr id="12" name="Text Placeholder 4"/>
          <p:cNvSpPr>
            <a:spLocks noGrp="1"/>
          </p:cNvSpPr>
          <p:nvPr>
            <p:ph type="body" sz="quarter" idx="12" hasCustomPrompt="1"/>
          </p:nvPr>
        </p:nvSpPr>
        <p:spPr>
          <a:xfrm>
            <a:off x="14982341" y="10897394"/>
            <a:ext cx="6933406" cy="607795"/>
          </a:xfrm>
        </p:spPr>
        <p:txBody>
          <a:bodyPr/>
          <a:lstStyle>
            <a:lvl1pPr marL="457200" indent="-457200">
              <a:buFontTx/>
              <a:buBlip>
                <a:blip r:embed="rId2"/>
              </a:buBlip>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Grid With Text">
    <p:bg>
      <p:bgPr>
        <a:solidFill>
          <a:schemeClr val="bg1"/>
        </a:solidFill>
        <a:effectLst/>
      </p:bgPr>
    </p:bg>
    <p:spTree>
      <p:nvGrpSpPr>
        <p:cNvPr id="1" name=""/>
        <p:cNvGrpSpPr/>
        <p:nvPr/>
      </p:nvGrpSpPr>
      <p:grpSpPr>
        <a:xfrm>
          <a:off x="0" y="0"/>
          <a:ext cx="0" cy="0"/>
          <a:chOff x="0" y="0"/>
          <a:chExt cx="0" cy="0"/>
        </a:xfrm>
      </p:grpSpPr>
      <p:sp>
        <p:nvSpPr>
          <p:cNvPr id="13" name="Picture Placeholder 5"/>
          <p:cNvSpPr>
            <a:spLocks noGrp="1" noChangeAspect="1"/>
          </p:cNvSpPr>
          <p:nvPr>
            <p:ph type="pic" sz="quarter" idx="10" hasCustomPrompt="1"/>
          </p:nvPr>
        </p:nvSpPr>
        <p:spPr>
          <a:xfrm>
            <a:off x="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4" name="Picture Placeholder 5"/>
          <p:cNvSpPr>
            <a:spLocks noGrp="1" noChangeAspect="1"/>
          </p:cNvSpPr>
          <p:nvPr>
            <p:ph type="pic" sz="quarter" idx="11" hasCustomPrompt="1"/>
          </p:nvPr>
        </p:nvSpPr>
        <p:spPr>
          <a:xfrm>
            <a:off x="457200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5" name="Picture Placeholder 5"/>
          <p:cNvSpPr>
            <a:spLocks noGrp="1" noChangeAspect="1"/>
          </p:cNvSpPr>
          <p:nvPr>
            <p:ph type="pic" sz="quarter" idx="12" hasCustomPrompt="1"/>
          </p:nvPr>
        </p:nvSpPr>
        <p:spPr>
          <a:xfrm>
            <a:off x="914400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6" name="Picture Placeholder 5"/>
          <p:cNvSpPr>
            <a:spLocks noGrp="1" noChangeAspect="1"/>
          </p:cNvSpPr>
          <p:nvPr>
            <p:ph type="pic" sz="quarter" idx="15" hasCustomPrompt="1"/>
          </p:nvPr>
        </p:nvSpPr>
        <p:spPr>
          <a:xfrm>
            <a:off x="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7" name="Picture Placeholder 5"/>
          <p:cNvSpPr>
            <a:spLocks noGrp="1" noChangeAspect="1"/>
          </p:cNvSpPr>
          <p:nvPr>
            <p:ph type="pic" sz="quarter" idx="16" hasCustomPrompt="1"/>
          </p:nvPr>
        </p:nvSpPr>
        <p:spPr>
          <a:xfrm>
            <a:off x="457200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8" name="Picture Placeholder 5"/>
          <p:cNvSpPr>
            <a:spLocks noGrp="1" noChangeAspect="1"/>
          </p:cNvSpPr>
          <p:nvPr>
            <p:ph type="pic" sz="quarter" idx="17" hasCustomPrompt="1"/>
          </p:nvPr>
        </p:nvSpPr>
        <p:spPr>
          <a:xfrm>
            <a:off x="914400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9" name="Picture Placeholder 5"/>
          <p:cNvSpPr>
            <a:spLocks noGrp="1" noChangeAspect="1"/>
          </p:cNvSpPr>
          <p:nvPr>
            <p:ph type="pic" sz="quarter" idx="20" hasCustomPrompt="1"/>
          </p:nvPr>
        </p:nvSpPr>
        <p:spPr>
          <a:xfrm>
            <a:off x="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20" name="Picture Placeholder 5"/>
          <p:cNvSpPr>
            <a:spLocks noGrp="1" noChangeAspect="1"/>
          </p:cNvSpPr>
          <p:nvPr>
            <p:ph type="pic" sz="quarter" idx="21" hasCustomPrompt="1"/>
          </p:nvPr>
        </p:nvSpPr>
        <p:spPr>
          <a:xfrm>
            <a:off x="457200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21" name="Picture Placeholder 5"/>
          <p:cNvSpPr>
            <a:spLocks noGrp="1" noChangeAspect="1"/>
          </p:cNvSpPr>
          <p:nvPr>
            <p:ph type="pic" sz="quarter" idx="22" hasCustomPrompt="1"/>
          </p:nvPr>
        </p:nvSpPr>
        <p:spPr>
          <a:xfrm>
            <a:off x="914400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52490" y="3276547"/>
            <a:ext cx="8136904" cy="2049792"/>
          </a:xfrm>
        </p:spPr>
        <p:txBody>
          <a:bodyPr/>
          <a:lstStyle>
            <a:lvl1pPr>
              <a:defRPr b="1" baseline="0">
                <a:latin typeface="Franklin Gothic Demi" panose="020B0703020102020204" pitchFamily="34" charset="0"/>
              </a:defRPr>
            </a:lvl1pPr>
          </a:lstStyle>
          <a:p>
            <a:r>
              <a:rPr lang="en-US" dirty="0"/>
              <a:t>Click to edit Headline</a:t>
            </a:r>
          </a:p>
        </p:txBody>
      </p:sp>
      <p:sp>
        <p:nvSpPr>
          <p:cNvPr id="25" name="Text Placeholder 8"/>
          <p:cNvSpPr>
            <a:spLocks noGrp="1"/>
          </p:cNvSpPr>
          <p:nvPr>
            <p:ph type="body" sz="quarter" idx="23" hasCustomPrompt="1"/>
          </p:nvPr>
        </p:nvSpPr>
        <p:spPr>
          <a:xfrm>
            <a:off x="14982341" y="6463061"/>
            <a:ext cx="8137525" cy="3799566"/>
          </a:xfrm>
        </p:spPr>
        <p:txBody>
          <a:bodyPr/>
          <a:lstStyle>
            <a:lvl1pPr marL="0" indent="0">
              <a:buNone/>
              <a:defRPr/>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26" name="Text Placeholder 3"/>
          <p:cNvSpPr>
            <a:spLocks noGrp="1"/>
          </p:cNvSpPr>
          <p:nvPr>
            <p:ph type="body" sz="quarter" idx="24"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SUBHEADINE</a:t>
            </a:r>
          </a:p>
        </p:txBody>
      </p:sp>
      <p:sp>
        <p:nvSpPr>
          <p:cNvPr id="22" name="Text Placeholder 4"/>
          <p:cNvSpPr>
            <a:spLocks noGrp="1"/>
          </p:cNvSpPr>
          <p:nvPr>
            <p:ph type="body" sz="quarter" idx="25" hasCustomPrompt="1"/>
          </p:nvPr>
        </p:nvSpPr>
        <p:spPr>
          <a:xfrm>
            <a:off x="14982341" y="10844335"/>
            <a:ext cx="6933406" cy="607795"/>
          </a:xfrm>
        </p:spPr>
        <p:txBody>
          <a:bodyPr/>
          <a:lstStyle>
            <a:lvl1pPr marL="457200" indent="-457200">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71658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childTnLst>
                                </p:cTn>
                              </p:par>
                              <p:par>
                                <p:cTn id="26" presetID="10" presetClass="entr" presetSubtype="0" fill="hold" grpId="0" nodeType="withEffect">
                                  <p:stCondLst>
                                    <p:cond delay="12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Photo Grid">
    <p:bg>
      <p:bgPr>
        <a:solidFill>
          <a:schemeClr val="tx1"/>
        </a:solidFill>
        <a:effectLst/>
      </p:bgPr>
    </p:bg>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hasCustomPrompt="1"/>
          </p:nvPr>
        </p:nvSpPr>
        <p:spPr>
          <a:xfrm>
            <a:off x="743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5" name="Picture Placeholder 5"/>
          <p:cNvSpPr>
            <a:spLocks noGrp="1" noChangeAspect="1"/>
          </p:cNvSpPr>
          <p:nvPr>
            <p:ph type="pic" sz="quarter" idx="11" hasCustomPrompt="1"/>
          </p:nvPr>
        </p:nvSpPr>
        <p:spPr>
          <a:xfrm>
            <a:off x="5315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36" name="Picture Placeholder 5"/>
          <p:cNvSpPr>
            <a:spLocks noGrp="1" noChangeAspect="1"/>
          </p:cNvSpPr>
          <p:nvPr>
            <p:ph type="pic" sz="quarter" idx="12" hasCustomPrompt="1"/>
          </p:nvPr>
        </p:nvSpPr>
        <p:spPr>
          <a:xfrm>
            <a:off x="9887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37" name="Picture Placeholder 5"/>
          <p:cNvSpPr>
            <a:spLocks noGrp="1" noChangeAspect="1"/>
          </p:cNvSpPr>
          <p:nvPr>
            <p:ph type="pic" sz="quarter" idx="13" hasCustomPrompt="1"/>
          </p:nvPr>
        </p:nvSpPr>
        <p:spPr>
          <a:xfrm>
            <a:off x="14459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38" name="Picture Placeholder 5"/>
          <p:cNvSpPr>
            <a:spLocks noGrp="1" noChangeAspect="1"/>
          </p:cNvSpPr>
          <p:nvPr>
            <p:ph type="pic" sz="quarter" idx="14" hasCustomPrompt="1"/>
          </p:nvPr>
        </p:nvSpPr>
        <p:spPr>
          <a:xfrm>
            <a:off x="19031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39" name="Picture Placeholder 5"/>
          <p:cNvSpPr>
            <a:spLocks noGrp="1" noChangeAspect="1"/>
          </p:cNvSpPr>
          <p:nvPr>
            <p:ph type="pic" sz="quarter" idx="15" hasCustomPrompt="1"/>
          </p:nvPr>
        </p:nvSpPr>
        <p:spPr>
          <a:xfrm>
            <a:off x="743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0" name="Picture Placeholder 5"/>
          <p:cNvSpPr>
            <a:spLocks noGrp="1" noChangeAspect="1"/>
          </p:cNvSpPr>
          <p:nvPr>
            <p:ph type="pic" sz="quarter" idx="16" hasCustomPrompt="1"/>
          </p:nvPr>
        </p:nvSpPr>
        <p:spPr>
          <a:xfrm>
            <a:off x="5315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1" name="Picture Placeholder 5"/>
          <p:cNvSpPr>
            <a:spLocks noGrp="1" noChangeAspect="1"/>
          </p:cNvSpPr>
          <p:nvPr>
            <p:ph type="pic" sz="quarter" idx="17" hasCustomPrompt="1"/>
          </p:nvPr>
        </p:nvSpPr>
        <p:spPr>
          <a:xfrm>
            <a:off x="9887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2" name="Picture Placeholder 5"/>
          <p:cNvSpPr>
            <a:spLocks noGrp="1" noChangeAspect="1"/>
          </p:cNvSpPr>
          <p:nvPr>
            <p:ph type="pic" sz="quarter" idx="18" hasCustomPrompt="1"/>
          </p:nvPr>
        </p:nvSpPr>
        <p:spPr>
          <a:xfrm>
            <a:off x="14459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3" name="Picture Placeholder 5"/>
          <p:cNvSpPr>
            <a:spLocks noGrp="1" noChangeAspect="1"/>
          </p:cNvSpPr>
          <p:nvPr>
            <p:ph type="pic" sz="quarter" idx="19" hasCustomPrompt="1"/>
          </p:nvPr>
        </p:nvSpPr>
        <p:spPr>
          <a:xfrm>
            <a:off x="19031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4" name="Picture Placeholder 5"/>
          <p:cNvSpPr>
            <a:spLocks noGrp="1" noChangeAspect="1"/>
          </p:cNvSpPr>
          <p:nvPr>
            <p:ph type="pic" sz="quarter" idx="20" hasCustomPrompt="1"/>
          </p:nvPr>
        </p:nvSpPr>
        <p:spPr>
          <a:xfrm>
            <a:off x="743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45" name="Picture Placeholder 5"/>
          <p:cNvSpPr>
            <a:spLocks noGrp="1" noChangeAspect="1"/>
          </p:cNvSpPr>
          <p:nvPr>
            <p:ph type="pic" sz="quarter" idx="21" hasCustomPrompt="1"/>
          </p:nvPr>
        </p:nvSpPr>
        <p:spPr>
          <a:xfrm>
            <a:off x="5315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6" name="Picture Placeholder 5"/>
          <p:cNvSpPr>
            <a:spLocks noGrp="1" noChangeAspect="1"/>
          </p:cNvSpPr>
          <p:nvPr>
            <p:ph type="pic" sz="quarter" idx="22" hasCustomPrompt="1"/>
          </p:nvPr>
        </p:nvSpPr>
        <p:spPr>
          <a:xfrm>
            <a:off x="9887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7" name="Picture Placeholder 5"/>
          <p:cNvSpPr>
            <a:spLocks noGrp="1" noChangeAspect="1"/>
          </p:cNvSpPr>
          <p:nvPr>
            <p:ph type="pic" sz="quarter" idx="23" hasCustomPrompt="1"/>
          </p:nvPr>
        </p:nvSpPr>
        <p:spPr>
          <a:xfrm>
            <a:off x="14459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8" name="Picture Placeholder 5"/>
          <p:cNvSpPr>
            <a:spLocks noGrp="1" noChangeAspect="1"/>
          </p:cNvSpPr>
          <p:nvPr>
            <p:ph type="pic" sz="quarter" idx="24" hasCustomPrompt="1"/>
          </p:nvPr>
        </p:nvSpPr>
        <p:spPr>
          <a:xfrm>
            <a:off x="19031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Tree>
    <p:extLst>
      <p:ext uri="{BB962C8B-B14F-4D97-AF65-F5344CB8AC3E}">
        <p14:creationId xmlns:p14="http://schemas.microsoft.com/office/powerpoint/2010/main" val="5582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3000"/>
                                        <p:tgtEl>
                                          <p:spTgt spid="35"/>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3000"/>
                                        <p:tgtEl>
                                          <p:spTgt spid="36"/>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3000"/>
                                        <p:tgtEl>
                                          <p:spTgt spid="37"/>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3000"/>
                                        <p:tgtEl>
                                          <p:spTgt spid="3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30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3000"/>
                                        <p:tgtEl>
                                          <p:spTgt spid="40"/>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3000"/>
                                        <p:tgtEl>
                                          <p:spTgt spid="41"/>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3000"/>
                                        <p:tgtEl>
                                          <p:spTgt spid="42"/>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3000"/>
                                        <p:tgtEl>
                                          <p:spTgt spid="4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3000"/>
                                        <p:tgtEl>
                                          <p:spTgt spid="44"/>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3000"/>
                                        <p:tgtEl>
                                          <p:spTgt spid="45"/>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3000"/>
                                        <p:tgtEl>
                                          <p:spTgt spid="46"/>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3000"/>
                                        <p:tgtEl>
                                          <p:spTgt spid="47"/>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3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Screen Photo">
    <p:spTree>
      <p:nvGrpSpPr>
        <p:cNvPr id="1" name=""/>
        <p:cNvGrpSpPr/>
        <p:nvPr/>
      </p:nvGrpSpPr>
      <p:grpSpPr>
        <a:xfrm>
          <a:off x="0" y="0"/>
          <a:ext cx="0" cy="0"/>
          <a:chOff x="0" y="0"/>
          <a:chExt cx="0" cy="0"/>
        </a:xfrm>
      </p:grpSpPr>
      <p:sp>
        <p:nvSpPr>
          <p:cNvPr id="5" name="Picture Placeholder 5"/>
          <p:cNvSpPr>
            <a:spLocks noGrp="1"/>
          </p:cNvSpPr>
          <p:nvPr>
            <p:ph type="pic" sz="quarter" idx="22"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32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Or, drag your photo on to this box. </a:t>
            </a:r>
            <a:br>
              <a:rPr lang="en-US" dirty="0"/>
            </a:br>
            <a:r>
              <a:rPr lang="en-US" dirty="0"/>
              <a:t>To change photo, delete it and a new placeholder will appear.</a:t>
            </a:r>
          </a:p>
        </p:txBody>
      </p:sp>
    </p:spTree>
    <p:extLst>
      <p:ext uri="{BB962C8B-B14F-4D97-AF65-F5344CB8AC3E}">
        <p14:creationId xmlns:p14="http://schemas.microsoft.com/office/powerpoint/2010/main" val="3556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Screen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vert="horz" wrap="none" lIns="0" rIns="0" anchor="t" anchorCtr="0">
            <a:noAutofit/>
          </a:bodyPr>
          <a:lstStyle>
            <a:lvl1pPr marL="0" indent="0" algn="ctr">
              <a:buNone/>
              <a:defRPr sz="9600" b="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marL="914424" marR="0" lvl="0" indent="-914424" algn="l" defTabSz="2438462" rtl="0" eaLnBrk="1" fontAlgn="auto" latinLnBrk="0" hangingPunct="1">
              <a:lnSpc>
                <a:spcPct val="100000"/>
              </a:lnSpc>
              <a:spcBef>
                <a:spcPct val="20000"/>
              </a:spcBef>
              <a:spcAft>
                <a:spcPts val="0"/>
              </a:spcAft>
              <a:buClrTx/>
              <a:buSzTx/>
              <a:tabLst/>
              <a:defRPr/>
            </a:pPr>
            <a:r>
              <a:rPr lang="en-US" dirty="0"/>
              <a:t>Click Icon to add Video</a:t>
            </a:r>
          </a:p>
        </p:txBody>
      </p:sp>
    </p:spTree>
    <p:extLst>
      <p:ext uri="{BB962C8B-B14F-4D97-AF65-F5344CB8AC3E}">
        <p14:creationId xmlns:p14="http://schemas.microsoft.com/office/powerpoint/2010/main" val="167388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e End">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955138"/>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stStyle>
          <a:p>
            <a:r>
              <a:rPr lang="en-US" dirty="0"/>
              <a:t>Click to add text</a:t>
            </a:r>
            <a:endParaRPr lang="ru-RU" dirty="0"/>
          </a:p>
        </p:txBody>
      </p:sp>
      <p:pic>
        <p:nvPicPr>
          <p:cNvPr id="17" name="Picture 16"/>
          <p:cNvPicPr>
            <a:picLocks noChangeAspect="1"/>
          </p:cNvPicPr>
          <p:nvPr userDrawn="1"/>
        </p:nvPicPr>
        <p:blipFill>
          <a:blip r:embed="rId2"/>
          <a:stretch>
            <a:fillRect/>
          </a:stretch>
        </p:blipFill>
        <p:spPr>
          <a:xfrm>
            <a:off x="10176570" y="2826346"/>
            <a:ext cx="4032448" cy="44385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91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2EFD-F60D-479C-ABF6-DB040829C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40D808-948D-449C-9A57-DBE50D9EF2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21556-8C97-445C-B201-03CB0D6511F4}"/>
              </a:ext>
            </a:extLst>
          </p:cNvPr>
          <p:cNvSpPr>
            <a:spLocks noGrp="1"/>
          </p:cNvSpPr>
          <p:nvPr>
            <p:ph type="dt" sz="half" idx="10"/>
          </p:nvPr>
        </p:nvSpPr>
        <p:spPr>
          <a:xfrm>
            <a:off x="1676509" y="12714173"/>
            <a:ext cx="5486757" cy="730335"/>
          </a:xfrm>
          <a:prstGeom prst="rect">
            <a:avLst/>
          </a:prstGeom>
        </p:spPr>
        <p:txBody>
          <a:bodyPr/>
          <a:lstStyle>
            <a:lvl1pPr>
              <a:defRPr/>
            </a:lvl1pPr>
          </a:lstStyle>
          <a:p>
            <a:pPr>
              <a:defRPr/>
            </a:pPr>
            <a:fld id="{210F5FAF-034A-4054-95C0-CB300F48F69B}" type="datetimeFigureOut">
              <a:rPr lang="en-US"/>
              <a:pPr>
                <a:defRPr/>
              </a:pPr>
              <a:t>9/30/2019</a:t>
            </a:fld>
            <a:endParaRPr lang="en-US"/>
          </a:p>
        </p:txBody>
      </p:sp>
      <p:sp>
        <p:nvSpPr>
          <p:cNvPr id="5" name="Footer Placeholder 4">
            <a:extLst>
              <a:ext uri="{FF2B5EF4-FFF2-40B4-BE49-F238E27FC236}">
                <a16:creationId xmlns:a16="http://schemas.microsoft.com/office/drawing/2014/main" id="{6BBD8EE7-EB61-44F8-86E3-268B6380B127}"/>
              </a:ext>
            </a:extLst>
          </p:cNvPr>
          <p:cNvSpPr>
            <a:spLocks noGrp="1"/>
          </p:cNvSpPr>
          <p:nvPr>
            <p:ph type="ftr" sz="quarter" idx="11"/>
          </p:nvPr>
        </p:nvSpPr>
        <p:spPr>
          <a:xfrm>
            <a:off x="8077726" y="12714173"/>
            <a:ext cx="8230136" cy="73033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2A07E7-0D90-4969-BAC3-753C453C938D}"/>
              </a:ext>
            </a:extLst>
          </p:cNvPr>
          <p:cNvSpPr>
            <a:spLocks noGrp="1"/>
          </p:cNvSpPr>
          <p:nvPr>
            <p:ph type="sldNum" sz="quarter" idx="12"/>
          </p:nvPr>
        </p:nvSpPr>
        <p:spPr>
          <a:xfrm>
            <a:off x="17222322" y="12714173"/>
            <a:ext cx="5486757" cy="730335"/>
          </a:xfrm>
          <a:prstGeom prst="rect">
            <a:avLst/>
          </a:prstGeom>
        </p:spPr>
        <p:txBody>
          <a:bodyPr/>
          <a:lstStyle>
            <a:lvl1pPr>
              <a:defRPr/>
            </a:lvl1pPr>
          </a:lstStyle>
          <a:p>
            <a:pPr>
              <a:defRPr/>
            </a:pPr>
            <a:fld id="{D473C5C7-0E1D-4DB9-A014-A638AD35E9A0}" type="slidenum">
              <a:rPr lang="en-US"/>
              <a:pPr>
                <a:defRPr/>
              </a:pPr>
              <a:t>‹#›</a:t>
            </a:fld>
            <a:endParaRPr lang="en-US"/>
          </a:p>
        </p:txBody>
      </p:sp>
    </p:spTree>
    <p:extLst>
      <p:ext uri="{BB962C8B-B14F-4D97-AF65-F5344CB8AC3E}">
        <p14:creationId xmlns:p14="http://schemas.microsoft.com/office/powerpoint/2010/main" val="325714837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6935"/>
            <a:ext cx="24385588" cy="13734524"/>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3014330" y="4809625"/>
            <a:ext cx="15534884" cy="3292985"/>
          </a:xfrm>
        </p:spPr>
        <p:txBody>
          <a:bodyPr anchor="b">
            <a:noAutofit/>
          </a:bodyPr>
          <a:lstStyle>
            <a:lvl1pPr algn="r">
              <a:defRPr sz="1080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014330" y="8102605"/>
            <a:ext cx="15534884" cy="2194052"/>
          </a:xfrm>
        </p:spPr>
        <p:txBody>
          <a:bodyPr anchor="t"/>
          <a:lstStyle>
            <a:lvl1pPr marL="0" indent="0" algn="r">
              <a:buNone/>
              <a:defRPr>
                <a:solidFill>
                  <a:schemeClr val="tx1">
                    <a:lumMod val="50000"/>
                    <a:lumOff val="50000"/>
                  </a:schemeClr>
                </a:solidFill>
              </a:defRPr>
            </a:lvl1pPr>
            <a:lvl2pPr marL="914446" indent="0" algn="ctr">
              <a:buNone/>
              <a:defRPr>
                <a:solidFill>
                  <a:schemeClr val="tx1">
                    <a:tint val="75000"/>
                  </a:schemeClr>
                </a:solidFill>
              </a:defRPr>
            </a:lvl2pPr>
            <a:lvl3pPr marL="1828891" indent="0" algn="ctr">
              <a:buNone/>
              <a:defRPr>
                <a:solidFill>
                  <a:schemeClr val="tx1">
                    <a:tint val="75000"/>
                  </a:schemeClr>
                </a:solidFill>
              </a:defRPr>
            </a:lvl3pPr>
            <a:lvl4pPr marL="2743337" indent="0" algn="ctr">
              <a:buNone/>
              <a:defRPr>
                <a:solidFill>
                  <a:schemeClr val="tx1">
                    <a:tint val="75000"/>
                  </a:schemeClr>
                </a:solidFill>
              </a:defRPr>
            </a:lvl4pPr>
            <a:lvl5pPr marL="3657783" indent="0" algn="ctr">
              <a:buNone/>
              <a:defRPr>
                <a:solidFill>
                  <a:schemeClr val="tx1">
                    <a:tint val="75000"/>
                  </a:schemeClr>
                </a:solidFill>
              </a:defRPr>
            </a:lvl5pPr>
            <a:lvl6pPr marL="4572229" indent="0" algn="ctr">
              <a:buNone/>
              <a:defRPr>
                <a:solidFill>
                  <a:schemeClr val="tx1">
                    <a:tint val="75000"/>
                  </a:schemeClr>
                </a:solidFill>
              </a:defRPr>
            </a:lvl6pPr>
            <a:lvl7pPr marL="5486674" indent="0" algn="ctr">
              <a:buNone/>
              <a:defRPr>
                <a:solidFill>
                  <a:schemeClr val="tx1">
                    <a:tint val="75000"/>
                  </a:schemeClr>
                </a:solidFill>
              </a:defRPr>
            </a:lvl7pPr>
            <a:lvl8pPr marL="6401120" indent="0" algn="ctr">
              <a:buNone/>
              <a:defRPr>
                <a:solidFill>
                  <a:schemeClr val="tx1">
                    <a:tint val="75000"/>
                  </a:schemeClr>
                </a:solidFill>
              </a:defRPr>
            </a:lvl8pPr>
            <a:lvl9pPr marL="731556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5516A2-ADDB-4E6D-9747-1CCE29517DFF}"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2331265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3353594" y="4725194"/>
            <a:ext cx="3918523" cy="4313195"/>
          </a:xfrm>
          <a:prstGeom prst="rect">
            <a:avLst/>
          </a:prstGeom>
        </p:spPr>
      </p:pic>
      <p:cxnSp>
        <p:nvCxnSpPr>
          <p:cNvPr id="4" name="Straight Connector 3"/>
          <p:cNvCxnSpPr/>
          <p:nvPr userDrawn="1"/>
        </p:nvCxnSpPr>
        <p:spPr>
          <a:xfrm>
            <a:off x="10680626"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6" y="4554538"/>
            <a:ext cx="10513168" cy="2693045"/>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12120786" y="7535615"/>
            <a:ext cx="10513168" cy="1800200"/>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10F5FAF-034A-4054-95C0-CB300F48F69B}" type="datetimeFigureOut">
              <a:rPr lang="en-US" smtClean="0"/>
              <a:pPr>
                <a:defRPr/>
              </a:pPr>
              <a:t>9/30/2019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73C5C7-0E1D-4DB9-A014-A638AD35E9A0}" type="slidenum">
              <a:rPr lang="en-US" smtClean="0"/>
              <a:pPr>
                <a:defRPr/>
              </a:pPr>
              <a:t>‹#›</a:t>
            </a:fld>
            <a:endParaRPr lang="en-US"/>
          </a:p>
        </p:txBody>
      </p:sp>
    </p:spTree>
    <p:extLst>
      <p:ext uri="{BB962C8B-B14F-4D97-AF65-F5344CB8AC3E}">
        <p14:creationId xmlns:p14="http://schemas.microsoft.com/office/powerpoint/2010/main" val="318937430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54758" y="5402360"/>
            <a:ext cx="17194456" cy="3653585"/>
          </a:xfrm>
        </p:spPr>
        <p:txBody>
          <a:bodyPr anchor="b"/>
          <a:lstStyle>
            <a:lvl1pPr algn="l">
              <a:defRPr sz="8000" b="0" cap="none"/>
            </a:lvl1pPr>
          </a:lstStyle>
          <a:p>
            <a:r>
              <a:rPr lang="en-US"/>
              <a:t>Click to edit Master title style</a:t>
            </a:r>
            <a:endParaRPr lang="en-US" dirty="0"/>
          </a:p>
        </p:txBody>
      </p:sp>
      <p:sp>
        <p:nvSpPr>
          <p:cNvPr id="3" name="Text Placeholder 2"/>
          <p:cNvSpPr>
            <a:spLocks noGrp="1"/>
          </p:cNvSpPr>
          <p:nvPr>
            <p:ph type="body" idx="1"/>
          </p:nvPr>
        </p:nvSpPr>
        <p:spPr>
          <a:xfrm>
            <a:off x="1354758" y="9055944"/>
            <a:ext cx="17194456" cy="1720999"/>
          </a:xfrm>
        </p:spPr>
        <p:txBody>
          <a:bodyPr anchor="t"/>
          <a:lstStyle>
            <a:lvl1pPr marL="0" indent="0" algn="l">
              <a:buNone/>
              <a:defRPr sz="4000">
                <a:solidFill>
                  <a:schemeClr val="tx1">
                    <a:lumMod val="50000"/>
                    <a:lumOff val="50000"/>
                  </a:schemeClr>
                </a:solidFill>
              </a:defRPr>
            </a:lvl1pPr>
            <a:lvl2pPr marL="914446" indent="0">
              <a:buNone/>
              <a:defRPr sz="3600">
                <a:solidFill>
                  <a:schemeClr val="tx1">
                    <a:tint val="75000"/>
                  </a:schemeClr>
                </a:solidFill>
              </a:defRPr>
            </a:lvl2pPr>
            <a:lvl3pPr marL="1828891" indent="0">
              <a:buNone/>
              <a:defRPr sz="3200">
                <a:solidFill>
                  <a:schemeClr val="tx1">
                    <a:tint val="75000"/>
                  </a:schemeClr>
                </a:solidFill>
              </a:defRPr>
            </a:lvl3pPr>
            <a:lvl4pPr marL="2743337" indent="0">
              <a:buNone/>
              <a:defRPr sz="2800">
                <a:solidFill>
                  <a:schemeClr val="tx1">
                    <a:tint val="75000"/>
                  </a:schemeClr>
                </a:solidFill>
              </a:defRPr>
            </a:lvl4pPr>
            <a:lvl5pPr marL="3657783" indent="0">
              <a:buNone/>
              <a:defRPr sz="2800">
                <a:solidFill>
                  <a:schemeClr val="tx1">
                    <a:tint val="75000"/>
                  </a:schemeClr>
                </a:solidFill>
              </a:defRPr>
            </a:lvl5pPr>
            <a:lvl6pPr marL="4572229"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5516A2-ADDB-4E6D-9747-1CCE29517DFF}"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3812192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354757" y="4321678"/>
            <a:ext cx="8368615" cy="7762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180603" y="4321679"/>
            <a:ext cx="8368613" cy="7762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516A2-ADDB-4E6D-9747-1CCE29517DFF}"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1621102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51579" y="4322467"/>
            <a:ext cx="8371791" cy="1152657"/>
          </a:xfrm>
        </p:spPr>
        <p:txBody>
          <a:bodyPr anchor="b">
            <a:noAutofit/>
          </a:bodyPr>
          <a:lstStyle>
            <a:lvl1pPr marL="0" indent="0">
              <a:buNone/>
              <a:defRPr sz="4800" b="0"/>
            </a:lvl1pPr>
            <a:lvl2pPr marL="914446" indent="0">
              <a:buNone/>
              <a:defRPr sz="4000" b="1"/>
            </a:lvl2pPr>
            <a:lvl3pPr marL="1828891" indent="0">
              <a:buNone/>
              <a:defRPr sz="3600" b="1"/>
            </a:lvl3pPr>
            <a:lvl4pPr marL="2743337" indent="0">
              <a:buNone/>
              <a:defRPr sz="3200" b="1"/>
            </a:lvl4pPr>
            <a:lvl5pPr marL="3657783" indent="0">
              <a:buNone/>
              <a:defRPr sz="3200" b="1"/>
            </a:lvl5pPr>
            <a:lvl6pPr marL="4572229" indent="0">
              <a:buNone/>
              <a:defRPr sz="3200" b="1"/>
            </a:lvl6pPr>
            <a:lvl7pPr marL="5486674" indent="0">
              <a:buNone/>
              <a:defRPr sz="3200" b="1"/>
            </a:lvl7pPr>
            <a:lvl8pPr marL="6401120" indent="0">
              <a:buNone/>
              <a:defRPr sz="3200" b="1"/>
            </a:lvl8pPr>
            <a:lvl9pPr marL="7315566" indent="0">
              <a:buNone/>
              <a:defRPr sz="3200" b="1"/>
            </a:lvl9pPr>
          </a:lstStyle>
          <a:p>
            <a:pPr lvl="0"/>
            <a:r>
              <a:rPr lang="en-US"/>
              <a:t>Click to edit Master text styles</a:t>
            </a:r>
          </a:p>
        </p:txBody>
      </p:sp>
      <p:sp>
        <p:nvSpPr>
          <p:cNvPr id="4" name="Content Placeholder 3"/>
          <p:cNvSpPr>
            <a:spLocks noGrp="1"/>
          </p:cNvSpPr>
          <p:nvPr>
            <p:ph sz="half" idx="2"/>
          </p:nvPr>
        </p:nvSpPr>
        <p:spPr>
          <a:xfrm>
            <a:off x="1351579" y="5475125"/>
            <a:ext cx="8371791" cy="660899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177429" y="4322467"/>
            <a:ext cx="8371781" cy="1152657"/>
          </a:xfrm>
        </p:spPr>
        <p:txBody>
          <a:bodyPr anchor="b">
            <a:noAutofit/>
          </a:bodyPr>
          <a:lstStyle>
            <a:lvl1pPr marL="0" indent="0">
              <a:buNone/>
              <a:defRPr sz="4800" b="0"/>
            </a:lvl1pPr>
            <a:lvl2pPr marL="914446" indent="0">
              <a:buNone/>
              <a:defRPr sz="4000" b="1"/>
            </a:lvl2pPr>
            <a:lvl3pPr marL="1828891" indent="0">
              <a:buNone/>
              <a:defRPr sz="3600" b="1"/>
            </a:lvl3pPr>
            <a:lvl4pPr marL="2743337" indent="0">
              <a:buNone/>
              <a:defRPr sz="3200" b="1"/>
            </a:lvl4pPr>
            <a:lvl5pPr marL="3657783" indent="0">
              <a:buNone/>
              <a:defRPr sz="3200" b="1"/>
            </a:lvl5pPr>
            <a:lvl6pPr marL="4572229" indent="0">
              <a:buNone/>
              <a:defRPr sz="3200" b="1"/>
            </a:lvl6pPr>
            <a:lvl7pPr marL="5486674" indent="0">
              <a:buNone/>
              <a:defRPr sz="3200" b="1"/>
            </a:lvl7pPr>
            <a:lvl8pPr marL="6401120" indent="0">
              <a:buNone/>
              <a:defRPr sz="3200" b="1"/>
            </a:lvl8pPr>
            <a:lvl9pPr marL="7315566"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0177432" y="5475125"/>
            <a:ext cx="8371779" cy="660899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5516A2-ADDB-4E6D-9747-1CCE29517DFF}" type="datetimeFigureOut">
              <a:rPr lang="en-US" smtClean="0"/>
              <a:t>9/30/2019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2358604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54756" y="1219341"/>
            <a:ext cx="17194456" cy="264190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5516A2-ADDB-4E6D-9747-1CCE29517DFF}" type="datetimeFigureOut">
              <a:rPr lang="en-US" smtClean="0"/>
              <a:t>9/30/2019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4127420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516A2-ADDB-4E6D-9747-1CCE29517DFF}" type="datetimeFigureOut">
              <a:rPr lang="en-US" smtClean="0"/>
              <a:t>9/30/2019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240656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54756" y="2997555"/>
            <a:ext cx="7709558" cy="2557228"/>
          </a:xfrm>
        </p:spPr>
        <p:txBody>
          <a:bodyPr anchor="b">
            <a:norm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a:xfrm>
            <a:off x="9521543" y="1029968"/>
            <a:ext cx="9027670" cy="1105415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54756" y="5554782"/>
            <a:ext cx="7709558" cy="5169496"/>
          </a:xfrm>
        </p:spPr>
        <p:txBody>
          <a:bodyPr>
            <a:normAutofit/>
          </a:bodyPr>
          <a:lstStyle>
            <a:lvl1pPr marL="0" indent="0">
              <a:buNone/>
              <a:defRPr sz="2800"/>
            </a:lvl1pPr>
            <a:lvl2pPr marL="914172" indent="0">
              <a:buNone/>
              <a:defRPr sz="2800"/>
            </a:lvl2pPr>
            <a:lvl3pPr marL="1828343" indent="0">
              <a:buNone/>
              <a:defRPr sz="2400"/>
            </a:lvl3pPr>
            <a:lvl4pPr marL="2742515" indent="0">
              <a:buNone/>
              <a:defRPr sz="2000"/>
            </a:lvl4pPr>
            <a:lvl5pPr marL="3656685" indent="0">
              <a:buNone/>
              <a:defRPr sz="2000"/>
            </a:lvl5pPr>
            <a:lvl6pPr marL="4570857" indent="0">
              <a:buNone/>
              <a:defRPr sz="2000"/>
            </a:lvl6pPr>
            <a:lvl7pPr marL="5485028" indent="0">
              <a:buNone/>
              <a:defRPr sz="2000"/>
            </a:lvl7pPr>
            <a:lvl8pPr marL="6399200" indent="0">
              <a:buNone/>
              <a:defRPr sz="2000"/>
            </a:lvl8pPr>
            <a:lvl9pPr marL="7313372"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4E5516A2-ADDB-4E6D-9747-1CCE29517DFF}"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3271966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54757" y="9602312"/>
            <a:ext cx="17194454" cy="1133607"/>
          </a:xfrm>
        </p:spPr>
        <p:txBody>
          <a:bodyPr anchor="b">
            <a:normAutofit/>
          </a:bodyPr>
          <a:lstStyle>
            <a:lvl1pPr algn="l">
              <a:defRPr sz="4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54756" y="1219341"/>
            <a:ext cx="17194456" cy="7692326"/>
          </a:xfrm>
        </p:spPr>
        <p:txBody>
          <a:bodyPr anchor="t">
            <a:normAutofit/>
          </a:bodyPr>
          <a:lstStyle>
            <a:lvl1pPr marL="0" indent="0" algn="ctr">
              <a:buNone/>
              <a:defRPr sz="3200"/>
            </a:lvl1pPr>
            <a:lvl2pPr marL="914446" indent="0">
              <a:buNone/>
              <a:defRPr sz="3200"/>
            </a:lvl2pPr>
            <a:lvl3pPr marL="1828891" indent="0">
              <a:buNone/>
              <a:defRPr sz="3200"/>
            </a:lvl3pPr>
            <a:lvl4pPr marL="2743337" indent="0">
              <a:buNone/>
              <a:defRPr sz="3200"/>
            </a:lvl4pPr>
            <a:lvl5pPr marL="3657783" indent="0">
              <a:buNone/>
              <a:defRPr sz="3200"/>
            </a:lvl5pPr>
            <a:lvl6pPr marL="4572229" indent="0">
              <a:buNone/>
              <a:defRPr sz="3200"/>
            </a:lvl6pPr>
            <a:lvl7pPr marL="5486674" indent="0">
              <a:buNone/>
              <a:defRPr sz="3200"/>
            </a:lvl7pPr>
            <a:lvl8pPr marL="6401120" indent="0">
              <a:buNone/>
              <a:defRPr sz="3200"/>
            </a:lvl8pPr>
            <a:lvl9pPr marL="7315566" indent="0">
              <a:buNone/>
              <a:defRPr sz="3200"/>
            </a:lvl9pPr>
          </a:lstStyle>
          <a:p>
            <a:r>
              <a:rPr lang="en-US"/>
              <a:t>Click icon to add picture</a:t>
            </a:r>
            <a:endParaRPr lang="en-US" dirty="0"/>
          </a:p>
        </p:txBody>
      </p:sp>
      <p:sp>
        <p:nvSpPr>
          <p:cNvPr id="4" name="Text Placeholder 3"/>
          <p:cNvSpPr>
            <a:spLocks noGrp="1"/>
          </p:cNvSpPr>
          <p:nvPr>
            <p:ph type="body" sz="half" idx="2"/>
          </p:nvPr>
        </p:nvSpPr>
        <p:spPr>
          <a:xfrm>
            <a:off x="1354757" y="10735919"/>
            <a:ext cx="17194454" cy="1348204"/>
          </a:xfrm>
        </p:spPr>
        <p:txBody>
          <a:bodyPr>
            <a:normAutofit/>
          </a:bodyPr>
          <a:lstStyle>
            <a:lvl1pPr marL="0" indent="0">
              <a:buNone/>
              <a:defRPr sz="2400"/>
            </a:lvl1pPr>
            <a:lvl2pPr marL="914446" indent="0">
              <a:buNone/>
              <a:defRPr sz="2400"/>
            </a:lvl2pPr>
            <a:lvl3pPr marL="1828891" indent="0">
              <a:buNone/>
              <a:defRPr sz="2000"/>
            </a:lvl3pPr>
            <a:lvl4pPr marL="2743337" indent="0">
              <a:buNone/>
              <a:defRPr sz="1800"/>
            </a:lvl4pPr>
            <a:lvl5pPr marL="3657783" indent="0">
              <a:buNone/>
              <a:defRPr sz="1800"/>
            </a:lvl5pPr>
            <a:lvl6pPr marL="4572229" indent="0">
              <a:buNone/>
              <a:defRPr sz="1800"/>
            </a:lvl6pPr>
            <a:lvl7pPr marL="5486674" indent="0">
              <a:buNone/>
              <a:defRPr sz="1800"/>
            </a:lvl7pPr>
            <a:lvl8pPr marL="6401120" indent="0">
              <a:buNone/>
              <a:defRPr sz="1800"/>
            </a:lvl8pPr>
            <a:lvl9pPr marL="7315566"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4E5516A2-ADDB-4E6D-9747-1CCE29517DFF}"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1720040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54758" y="1219341"/>
            <a:ext cx="17194456" cy="6807988"/>
          </a:xfrm>
        </p:spPr>
        <p:txBody>
          <a:bodyPr anchor="ctr">
            <a:normAutofit/>
          </a:bodyPr>
          <a:lstStyle>
            <a:lvl1pPr algn="l">
              <a:defRPr sz="8800" b="0" cap="none"/>
            </a:lvl1pPr>
          </a:lstStyle>
          <a:p>
            <a:r>
              <a:rPr lang="en-US"/>
              <a:t>Click to edit Master title style</a:t>
            </a:r>
            <a:endParaRPr lang="en-US" dirty="0"/>
          </a:p>
        </p:txBody>
      </p:sp>
      <p:sp>
        <p:nvSpPr>
          <p:cNvPr id="3" name="Text Placeholder 2"/>
          <p:cNvSpPr>
            <a:spLocks noGrp="1"/>
          </p:cNvSpPr>
          <p:nvPr>
            <p:ph type="body" idx="1"/>
          </p:nvPr>
        </p:nvSpPr>
        <p:spPr>
          <a:xfrm>
            <a:off x="1354758" y="8941835"/>
            <a:ext cx="17194456" cy="3142288"/>
          </a:xfrm>
        </p:spPr>
        <p:txBody>
          <a:bodyPr anchor="ctr">
            <a:normAutofit/>
          </a:bodyPr>
          <a:lstStyle>
            <a:lvl1pPr marL="0" indent="0" algn="l">
              <a:buNone/>
              <a:defRPr sz="3600">
                <a:solidFill>
                  <a:schemeClr val="tx1">
                    <a:lumMod val="75000"/>
                    <a:lumOff val="25000"/>
                  </a:schemeClr>
                </a:solidFill>
              </a:defRPr>
            </a:lvl1pPr>
            <a:lvl2pPr marL="914446" indent="0">
              <a:buNone/>
              <a:defRPr sz="3600">
                <a:solidFill>
                  <a:schemeClr val="tx1">
                    <a:tint val="75000"/>
                  </a:schemeClr>
                </a:solidFill>
              </a:defRPr>
            </a:lvl2pPr>
            <a:lvl3pPr marL="1828891" indent="0">
              <a:buNone/>
              <a:defRPr sz="3200">
                <a:solidFill>
                  <a:schemeClr val="tx1">
                    <a:tint val="75000"/>
                  </a:schemeClr>
                </a:solidFill>
              </a:defRPr>
            </a:lvl3pPr>
            <a:lvl4pPr marL="2743337" indent="0">
              <a:buNone/>
              <a:defRPr sz="2800">
                <a:solidFill>
                  <a:schemeClr val="tx1">
                    <a:tint val="75000"/>
                  </a:schemeClr>
                </a:solidFill>
              </a:defRPr>
            </a:lvl4pPr>
            <a:lvl5pPr marL="3657783" indent="0">
              <a:buNone/>
              <a:defRPr sz="2800">
                <a:solidFill>
                  <a:schemeClr val="tx1">
                    <a:tint val="75000"/>
                  </a:schemeClr>
                </a:solidFill>
              </a:defRPr>
            </a:lvl5pPr>
            <a:lvl6pPr marL="4572229"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5516A2-ADDB-4E6D-9747-1CCE29517DFF}"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3168679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62789" y="1219341"/>
            <a:ext cx="16189322" cy="6045900"/>
          </a:xfrm>
        </p:spPr>
        <p:txBody>
          <a:bodyPr anchor="ctr">
            <a:normAutofit/>
          </a:bodyPr>
          <a:lstStyle>
            <a:lvl1pPr algn="l">
              <a:defRPr sz="88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2732456" y="7265241"/>
            <a:ext cx="14449989" cy="762088"/>
          </a:xfrm>
        </p:spPr>
        <p:txBody>
          <a:bodyPr anchor="ctr">
            <a:noAutofit/>
          </a:bodyPr>
          <a:lstStyle>
            <a:lvl1pPr marL="0" indent="0">
              <a:buFontTx/>
              <a:buNone/>
              <a:defRPr sz="3200">
                <a:solidFill>
                  <a:schemeClr val="tx1">
                    <a:lumMod val="50000"/>
                    <a:lumOff val="50000"/>
                  </a:schemeClr>
                </a:solidFill>
              </a:defRPr>
            </a:lvl1pPr>
            <a:lvl2pPr marL="914446" indent="0">
              <a:buFontTx/>
              <a:buNone/>
              <a:defRPr/>
            </a:lvl2pPr>
            <a:lvl3pPr marL="1828891" indent="0">
              <a:buFontTx/>
              <a:buNone/>
              <a:defRPr/>
            </a:lvl3pPr>
            <a:lvl4pPr marL="2743337" indent="0">
              <a:buFontTx/>
              <a:buNone/>
              <a:defRPr/>
            </a:lvl4pPr>
            <a:lvl5pPr marL="3657783" indent="0">
              <a:buFontTx/>
              <a:buNone/>
              <a:defRPr/>
            </a:lvl5pPr>
          </a:lstStyle>
          <a:p>
            <a:pPr lvl="0"/>
            <a:r>
              <a:rPr lang="en-US"/>
              <a:t>Click to edit Master text styles</a:t>
            </a:r>
          </a:p>
        </p:txBody>
      </p:sp>
      <p:sp>
        <p:nvSpPr>
          <p:cNvPr id="3" name="Text Placeholder 2"/>
          <p:cNvSpPr>
            <a:spLocks noGrp="1"/>
          </p:cNvSpPr>
          <p:nvPr>
            <p:ph type="body" idx="1"/>
          </p:nvPr>
        </p:nvSpPr>
        <p:spPr>
          <a:xfrm>
            <a:off x="1354758" y="8941835"/>
            <a:ext cx="17194456" cy="3142288"/>
          </a:xfrm>
        </p:spPr>
        <p:txBody>
          <a:bodyPr anchor="ctr">
            <a:normAutofit/>
          </a:bodyPr>
          <a:lstStyle>
            <a:lvl1pPr marL="0" indent="0" algn="l">
              <a:buNone/>
              <a:defRPr sz="3600">
                <a:solidFill>
                  <a:schemeClr val="tx1">
                    <a:lumMod val="75000"/>
                    <a:lumOff val="25000"/>
                  </a:schemeClr>
                </a:solidFill>
              </a:defRPr>
            </a:lvl1pPr>
            <a:lvl2pPr marL="914446" indent="0">
              <a:buNone/>
              <a:defRPr sz="3600">
                <a:solidFill>
                  <a:schemeClr val="tx1">
                    <a:tint val="75000"/>
                  </a:schemeClr>
                </a:solidFill>
              </a:defRPr>
            </a:lvl2pPr>
            <a:lvl3pPr marL="1828891" indent="0">
              <a:buNone/>
              <a:defRPr sz="3200">
                <a:solidFill>
                  <a:schemeClr val="tx1">
                    <a:tint val="75000"/>
                  </a:schemeClr>
                </a:solidFill>
              </a:defRPr>
            </a:lvl3pPr>
            <a:lvl4pPr marL="2743337" indent="0">
              <a:buNone/>
              <a:defRPr sz="2800">
                <a:solidFill>
                  <a:schemeClr val="tx1">
                    <a:tint val="75000"/>
                  </a:schemeClr>
                </a:solidFill>
              </a:defRPr>
            </a:lvl4pPr>
            <a:lvl5pPr marL="3657783" indent="0">
              <a:buNone/>
              <a:defRPr sz="2800">
                <a:solidFill>
                  <a:schemeClr val="tx1">
                    <a:tint val="75000"/>
                  </a:schemeClr>
                </a:solidFill>
              </a:defRPr>
            </a:lvl5pPr>
            <a:lvl6pPr marL="4572229"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5516A2-ADDB-4E6D-9747-1CCE29517DFF}"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D7431-3954-474A-BCD1-17A1B44D3823}" type="slidenum">
              <a:rPr lang="en-US" smtClean="0"/>
              <a:t>‹#›</a:t>
            </a:fld>
            <a:endParaRPr lang="en-US"/>
          </a:p>
        </p:txBody>
      </p:sp>
      <p:sp>
        <p:nvSpPr>
          <p:cNvPr id="20" name="TextBox 19"/>
          <p:cNvSpPr txBox="1"/>
          <p:nvPr/>
        </p:nvSpPr>
        <p:spPr>
          <a:xfrm>
            <a:off x="1083811" y="1580939"/>
            <a:ext cx="1219279" cy="1169687"/>
          </a:xfrm>
          <a:prstGeom prst="rect">
            <a:avLst/>
          </a:prstGeom>
        </p:spPr>
        <p:txBody>
          <a:bodyPr vert="horz" lIns="182892" tIns="91446" rIns="182892" bIns="91446" rtlCol="0" anchor="ctr">
            <a:noAutofit/>
          </a:bodyPr>
          <a:lstStyle/>
          <a:p>
            <a:pPr lvl="0"/>
            <a:r>
              <a:rPr lang="en-US" sz="16001"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7787181" y="5773781"/>
            <a:ext cx="1219279" cy="1169687"/>
          </a:xfrm>
          <a:prstGeom prst="rect">
            <a:avLst/>
          </a:prstGeom>
        </p:spPr>
        <p:txBody>
          <a:bodyPr vert="horz" lIns="182892" tIns="91446" rIns="182892" bIns="91446" rtlCol="0" anchor="ctr">
            <a:noAutofit/>
          </a:bodyPr>
          <a:lstStyle/>
          <a:p>
            <a:pPr lvl="0"/>
            <a:r>
              <a:rPr lang="en-US" sz="16001" baseline="0" dirty="0">
                <a:ln w="3175" cmpd="sng">
                  <a:noFill/>
                </a:ln>
                <a:solidFill>
                  <a:schemeClr val="accent1">
                    <a:lumMod val="60000"/>
                    <a:lumOff val="40000"/>
                  </a:schemeClr>
                </a:solidFill>
                <a:latin typeface="Arial"/>
              </a:rPr>
              <a:t>”</a:t>
            </a:r>
            <a:endParaRPr lang="en-US" sz="9600" dirty="0">
              <a:solidFill>
                <a:schemeClr val="accent1">
                  <a:lumMod val="60000"/>
                  <a:lumOff val="40000"/>
                </a:schemeClr>
              </a:solidFill>
              <a:latin typeface="Arial"/>
            </a:endParaRPr>
          </a:p>
        </p:txBody>
      </p:sp>
    </p:spTree>
    <p:extLst>
      <p:ext uri="{BB962C8B-B14F-4D97-AF65-F5344CB8AC3E}">
        <p14:creationId xmlns:p14="http://schemas.microsoft.com/office/powerpoint/2010/main" val="408547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10233533" y="2926599"/>
            <a:ext cx="3918523" cy="4313195"/>
          </a:xfrm>
          <a:prstGeom prst="rect">
            <a:avLst/>
          </a:prstGeom>
        </p:spPr>
      </p:pic>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dirty="0"/>
              <a:t>CLICK TO EDIT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54758" y="3864423"/>
            <a:ext cx="17194456" cy="5191521"/>
          </a:xfrm>
        </p:spPr>
        <p:txBody>
          <a:bodyPr anchor="b">
            <a:normAutofit/>
          </a:bodyPr>
          <a:lstStyle>
            <a:lvl1pPr algn="l">
              <a:defRPr sz="8800" b="0" cap="none"/>
            </a:lvl1pPr>
          </a:lstStyle>
          <a:p>
            <a:r>
              <a:rPr lang="en-US"/>
              <a:t>Click to edit Master title style</a:t>
            </a:r>
            <a:endParaRPr lang="en-US" dirty="0"/>
          </a:p>
        </p:txBody>
      </p:sp>
      <p:sp>
        <p:nvSpPr>
          <p:cNvPr id="3" name="Text Placeholder 2"/>
          <p:cNvSpPr>
            <a:spLocks noGrp="1"/>
          </p:cNvSpPr>
          <p:nvPr>
            <p:ph type="body" idx="1"/>
          </p:nvPr>
        </p:nvSpPr>
        <p:spPr>
          <a:xfrm>
            <a:off x="1354758" y="9055944"/>
            <a:ext cx="17194456" cy="3028179"/>
          </a:xfrm>
        </p:spPr>
        <p:txBody>
          <a:bodyPr anchor="t">
            <a:normAutofit/>
          </a:bodyPr>
          <a:lstStyle>
            <a:lvl1pPr marL="0" indent="0" algn="l">
              <a:buNone/>
              <a:defRPr sz="3600">
                <a:solidFill>
                  <a:schemeClr val="tx1">
                    <a:lumMod val="75000"/>
                    <a:lumOff val="25000"/>
                  </a:schemeClr>
                </a:solidFill>
              </a:defRPr>
            </a:lvl1pPr>
            <a:lvl2pPr marL="914446" indent="0">
              <a:buNone/>
              <a:defRPr sz="3600">
                <a:solidFill>
                  <a:schemeClr val="tx1">
                    <a:tint val="75000"/>
                  </a:schemeClr>
                </a:solidFill>
              </a:defRPr>
            </a:lvl2pPr>
            <a:lvl3pPr marL="1828891" indent="0">
              <a:buNone/>
              <a:defRPr sz="3200">
                <a:solidFill>
                  <a:schemeClr val="tx1">
                    <a:tint val="75000"/>
                  </a:schemeClr>
                </a:solidFill>
              </a:defRPr>
            </a:lvl3pPr>
            <a:lvl4pPr marL="2743337" indent="0">
              <a:buNone/>
              <a:defRPr sz="2800">
                <a:solidFill>
                  <a:schemeClr val="tx1">
                    <a:tint val="75000"/>
                  </a:schemeClr>
                </a:solidFill>
              </a:defRPr>
            </a:lvl4pPr>
            <a:lvl5pPr marL="3657783" indent="0">
              <a:buNone/>
              <a:defRPr sz="2800">
                <a:solidFill>
                  <a:schemeClr val="tx1">
                    <a:tint val="75000"/>
                  </a:schemeClr>
                </a:solidFill>
              </a:defRPr>
            </a:lvl5pPr>
            <a:lvl6pPr marL="4572229"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5516A2-ADDB-4E6D-9747-1CCE29517DFF}"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1445852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862789" y="1219341"/>
            <a:ext cx="16189322" cy="6045900"/>
          </a:xfrm>
        </p:spPr>
        <p:txBody>
          <a:bodyPr anchor="ctr">
            <a:normAutofit/>
          </a:bodyPr>
          <a:lstStyle>
            <a:lvl1pPr algn="l">
              <a:defRPr sz="88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54753" y="8027329"/>
            <a:ext cx="17194458" cy="1028615"/>
          </a:xfrm>
        </p:spPr>
        <p:txBody>
          <a:bodyPr anchor="b">
            <a:noAutofit/>
          </a:bodyPr>
          <a:lstStyle>
            <a:lvl1pPr marL="0" indent="0">
              <a:buFontTx/>
              <a:buNone/>
              <a:defRPr sz="4800">
                <a:solidFill>
                  <a:schemeClr val="tx1">
                    <a:lumMod val="75000"/>
                    <a:lumOff val="25000"/>
                  </a:schemeClr>
                </a:solidFill>
              </a:defRPr>
            </a:lvl1pPr>
            <a:lvl2pPr marL="914446" indent="0">
              <a:buFontTx/>
              <a:buNone/>
              <a:defRPr/>
            </a:lvl2pPr>
            <a:lvl3pPr marL="1828891" indent="0">
              <a:buFontTx/>
              <a:buNone/>
              <a:defRPr/>
            </a:lvl3pPr>
            <a:lvl4pPr marL="2743337" indent="0">
              <a:buFontTx/>
              <a:buNone/>
              <a:defRPr/>
            </a:lvl4pPr>
            <a:lvl5pPr marL="3657783" indent="0">
              <a:buFontTx/>
              <a:buNone/>
              <a:defRPr/>
            </a:lvl5pPr>
          </a:lstStyle>
          <a:p>
            <a:pPr lvl="0"/>
            <a:r>
              <a:rPr lang="en-US"/>
              <a:t>Click to edit Master text styles</a:t>
            </a:r>
          </a:p>
        </p:txBody>
      </p:sp>
      <p:sp>
        <p:nvSpPr>
          <p:cNvPr id="3" name="Text Placeholder 2"/>
          <p:cNvSpPr>
            <a:spLocks noGrp="1"/>
          </p:cNvSpPr>
          <p:nvPr>
            <p:ph type="body" idx="1"/>
          </p:nvPr>
        </p:nvSpPr>
        <p:spPr>
          <a:xfrm>
            <a:off x="1354758" y="9055944"/>
            <a:ext cx="17194456" cy="3028179"/>
          </a:xfrm>
        </p:spPr>
        <p:txBody>
          <a:bodyPr anchor="t">
            <a:normAutofit/>
          </a:bodyPr>
          <a:lstStyle>
            <a:lvl1pPr marL="0" indent="0" algn="l">
              <a:buNone/>
              <a:defRPr sz="3600">
                <a:solidFill>
                  <a:schemeClr val="tx1">
                    <a:lumMod val="50000"/>
                    <a:lumOff val="50000"/>
                  </a:schemeClr>
                </a:solidFill>
              </a:defRPr>
            </a:lvl1pPr>
            <a:lvl2pPr marL="914446" indent="0">
              <a:buNone/>
              <a:defRPr sz="3600">
                <a:solidFill>
                  <a:schemeClr val="tx1">
                    <a:tint val="75000"/>
                  </a:schemeClr>
                </a:solidFill>
              </a:defRPr>
            </a:lvl2pPr>
            <a:lvl3pPr marL="1828891" indent="0">
              <a:buNone/>
              <a:defRPr sz="3200">
                <a:solidFill>
                  <a:schemeClr val="tx1">
                    <a:tint val="75000"/>
                  </a:schemeClr>
                </a:solidFill>
              </a:defRPr>
            </a:lvl3pPr>
            <a:lvl4pPr marL="2743337" indent="0">
              <a:buNone/>
              <a:defRPr sz="2800">
                <a:solidFill>
                  <a:schemeClr val="tx1">
                    <a:tint val="75000"/>
                  </a:schemeClr>
                </a:solidFill>
              </a:defRPr>
            </a:lvl4pPr>
            <a:lvl5pPr marL="3657783" indent="0">
              <a:buNone/>
              <a:defRPr sz="2800">
                <a:solidFill>
                  <a:schemeClr val="tx1">
                    <a:tint val="75000"/>
                  </a:schemeClr>
                </a:solidFill>
              </a:defRPr>
            </a:lvl5pPr>
            <a:lvl6pPr marL="4572229"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5516A2-ADDB-4E6D-9747-1CCE29517DFF}"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D7431-3954-474A-BCD1-17A1B44D3823}" type="slidenum">
              <a:rPr lang="en-US" smtClean="0"/>
              <a:t>‹#›</a:t>
            </a:fld>
            <a:endParaRPr lang="en-US"/>
          </a:p>
        </p:txBody>
      </p:sp>
      <p:sp>
        <p:nvSpPr>
          <p:cNvPr id="24" name="TextBox 23"/>
          <p:cNvSpPr txBox="1"/>
          <p:nvPr/>
        </p:nvSpPr>
        <p:spPr>
          <a:xfrm>
            <a:off x="1083811" y="1580939"/>
            <a:ext cx="1219279" cy="1169687"/>
          </a:xfrm>
          <a:prstGeom prst="rect">
            <a:avLst/>
          </a:prstGeom>
        </p:spPr>
        <p:txBody>
          <a:bodyPr vert="horz" lIns="182892" tIns="91446" rIns="182892" bIns="91446" rtlCol="0" anchor="ctr">
            <a:noAutofit/>
          </a:bodyPr>
          <a:lstStyle/>
          <a:p>
            <a:pPr lvl="0"/>
            <a:r>
              <a:rPr lang="en-US" sz="16001"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7787181" y="5773781"/>
            <a:ext cx="1219279" cy="1169687"/>
          </a:xfrm>
          <a:prstGeom prst="rect">
            <a:avLst/>
          </a:prstGeom>
        </p:spPr>
        <p:txBody>
          <a:bodyPr vert="horz" lIns="182892" tIns="91446" rIns="182892" bIns="91446" rtlCol="0" anchor="ctr">
            <a:noAutofit/>
          </a:bodyPr>
          <a:lstStyle/>
          <a:p>
            <a:pPr lvl="0"/>
            <a:r>
              <a:rPr lang="en-US" sz="16001"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46767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371688" y="1219341"/>
            <a:ext cx="17177525" cy="6045900"/>
          </a:xfrm>
        </p:spPr>
        <p:txBody>
          <a:bodyPr anchor="ctr">
            <a:normAutofit/>
          </a:bodyPr>
          <a:lstStyle>
            <a:lvl1pPr algn="l">
              <a:defRPr sz="88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54753" y="8027329"/>
            <a:ext cx="17194458" cy="1028615"/>
          </a:xfrm>
        </p:spPr>
        <p:txBody>
          <a:bodyPr anchor="b">
            <a:noAutofit/>
          </a:bodyPr>
          <a:lstStyle>
            <a:lvl1pPr marL="0" indent="0">
              <a:buFontTx/>
              <a:buNone/>
              <a:defRPr sz="4800">
                <a:solidFill>
                  <a:schemeClr val="accent1"/>
                </a:solidFill>
              </a:defRPr>
            </a:lvl1pPr>
            <a:lvl2pPr marL="914446" indent="0">
              <a:buFontTx/>
              <a:buNone/>
              <a:defRPr/>
            </a:lvl2pPr>
            <a:lvl3pPr marL="1828891" indent="0">
              <a:buFontTx/>
              <a:buNone/>
              <a:defRPr/>
            </a:lvl3pPr>
            <a:lvl4pPr marL="2743337" indent="0">
              <a:buFontTx/>
              <a:buNone/>
              <a:defRPr/>
            </a:lvl4pPr>
            <a:lvl5pPr marL="3657783" indent="0">
              <a:buFontTx/>
              <a:buNone/>
              <a:defRPr/>
            </a:lvl5pPr>
          </a:lstStyle>
          <a:p>
            <a:pPr lvl="0"/>
            <a:r>
              <a:rPr lang="en-US"/>
              <a:t>Click to edit Master text styles</a:t>
            </a:r>
          </a:p>
        </p:txBody>
      </p:sp>
      <p:sp>
        <p:nvSpPr>
          <p:cNvPr id="3" name="Text Placeholder 2"/>
          <p:cNvSpPr>
            <a:spLocks noGrp="1"/>
          </p:cNvSpPr>
          <p:nvPr>
            <p:ph type="body" idx="1"/>
          </p:nvPr>
        </p:nvSpPr>
        <p:spPr>
          <a:xfrm>
            <a:off x="1354758" y="9055944"/>
            <a:ext cx="17194456" cy="3028179"/>
          </a:xfrm>
        </p:spPr>
        <p:txBody>
          <a:bodyPr anchor="t">
            <a:normAutofit/>
          </a:bodyPr>
          <a:lstStyle>
            <a:lvl1pPr marL="0" indent="0" algn="l">
              <a:buNone/>
              <a:defRPr sz="3600">
                <a:solidFill>
                  <a:schemeClr val="tx1">
                    <a:lumMod val="50000"/>
                    <a:lumOff val="50000"/>
                  </a:schemeClr>
                </a:solidFill>
              </a:defRPr>
            </a:lvl1pPr>
            <a:lvl2pPr marL="914446" indent="0">
              <a:buNone/>
              <a:defRPr sz="3600">
                <a:solidFill>
                  <a:schemeClr val="tx1">
                    <a:tint val="75000"/>
                  </a:schemeClr>
                </a:solidFill>
              </a:defRPr>
            </a:lvl2pPr>
            <a:lvl3pPr marL="1828891" indent="0">
              <a:buNone/>
              <a:defRPr sz="3200">
                <a:solidFill>
                  <a:schemeClr val="tx1">
                    <a:tint val="75000"/>
                  </a:schemeClr>
                </a:solidFill>
              </a:defRPr>
            </a:lvl3pPr>
            <a:lvl4pPr marL="2743337" indent="0">
              <a:buNone/>
              <a:defRPr sz="2800">
                <a:solidFill>
                  <a:schemeClr val="tx1">
                    <a:tint val="75000"/>
                  </a:schemeClr>
                </a:solidFill>
              </a:defRPr>
            </a:lvl4pPr>
            <a:lvl5pPr marL="3657783" indent="0">
              <a:buNone/>
              <a:defRPr sz="2800">
                <a:solidFill>
                  <a:schemeClr val="tx1">
                    <a:tint val="75000"/>
                  </a:schemeClr>
                </a:solidFill>
              </a:defRPr>
            </a:lvl5pPr>
            <a:lvl6pPr marL="4572229"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5516A2-ADDB-4E6D-9747-1CCE29517DFF}"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4260395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5516A2-ADDB-4E6D-9747-1CCE29517DFF}"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2918530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936385" y="1219340"/>
            <a:ext cx="2609656" cy="1050411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354758" y="1219341"/>
            <a:ext cx="14121220" cy="105041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5516A2-ADDB-4E6D-9747-1CCE29517DFF}"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D7431-3954-474A-BCD1-17A1B44D3823}" type="slidenum">
              <a:rPr lang="en-US" smtClean="0"/>
              <a:t>‹#›</a:t>
            </a:fld>
            <a:endParaRPr lang="en-US"/>
          </a:p>
        </p:txBody>
      </p:sp>
    </p:spTree>
    <p:extLst>
      <p:ext uri="{BB962C8B-B14F-4D97-AF65-F5344CB8AC3E}">
        <p14:creationId xmlns:p14="http://schemas.microsoft.com/office/powerpoint/2010/main" val="3610178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SUBHEADINE</a:t>
            </a:r>
          </a:p>
        </p:txBody>
      </p:sp>
      <p:sp>
        <p:nvSpPr>
          <p:cNvPr id="10" name="Text Placeholder 9"/>
          <p:cNvSpPr>
            <a:spLocks noGrp="1"/>
          </p:cNvSpPr>
          <p:nvPr>
            <p:ph type="body" sz="quarter" idx="11" hasCustomPrompt="1"/>
          </p:nvPr>
        </p:nvSpPr>
        <p:spPr>
          <a:xfrm>
            <a:off x="5711825" y="5922690"/>
            <a:ext cx="15986025" cy="4078039"/>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5711825" y="10882058"/>
            <a:ext cx="6933406" cy="607795"/>
          </a:xfrm>
        </p:spPr>
        <p:txBody>
          <a:bodyPr/>
          <a:lstStyle>
            <a:lvl1pPr marL="457200" indent="-457200">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29764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 HEADINE</a:t>
            </a:r>
          </a:p>
        </p:txBody>
      </p:sp>
      <p:sp>
        <p:nvSpPr>
          <p:cNvPr id="10" name="Text Placeholder 9"/>
          <p:cNvSpPr>
            <a:spLocks noGrp="1"/>
          </p:cNvSpPr>
          <p:nvPr>
            <p:ph type="body" sz="quarter" idx="11" hasCustomPrompt="1"/>
          </p:nvPr>
        </p:nvSpPr>
        <p:spPr>
          <a:xfrm>
            <a:off x="5711825" y="5922690"/>
            <a:ext cx="15986025" cy="4078039"/>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Tree>
    <p:extLst>
      <p:ext uri="{BB962C8B-B14F-4D97-AF65-F5344CB8AC3E}">
        <p14:creationId xmlns:p14="http://schemas.microsoft.com/office/powerpoint/2010/main" val="99620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324089" y="4639497"/>
            <a:ext cx="4032448" cy="4438594"/>
          </a:xfrm>
          <a:prstGeom prst="rect">
            <a:avLst/>
          </a:prstGeom>
        </p:spPr>
      </p:pic>
      <p:sp>
        <p:nvSpPr>
          <p:cNvPr id="8" name="Picture Placeholder 5"/>
          <p:cNvSpPr>
            <a:spLocks noGrp="1"/>
          </p:cNvSpPr>
          <p:nvPr>
            <p:ph type="pic" sz="quarter" idx="20" hasCustomPrompt="1"/>
          </p:nvPr>
        </p:nvSpPr>
        <p:spPr>
          <a:xfrm>
            <a:off x="10680626" y="0"/>
            <a:ext cx="13704962"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b="0" i="0" cap="all" baseline="0">
                <a:latin typeface="Franklin Gothic Book Regular"/>
                <a:ea typeface="Franklin Gothic Book Regular"/>
                <a:cs typeface="Franklin Gothic Book Regular"/>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2120786" y="5334794"/>
            <a:ext cx="10513168" cy="1346522"/>
          </a:xfrm>
        </p:spPr>
        <p:txBody>
          <a:bodyPr anchor="b" anchorCtr="0"/>
          <a:lstStyle>
            <a:lvl1pPr>
              <a:defRPr b="1" cap="all" baseline="0">
                <a:solidFill>
                  <a:schemeClr val="bg1"/>
                </a:solidFill>
              </a:defRPr>
            </a:lvl1pPr>
          </a:lstStyle>
          <a:p>
            <a:r>
              <a:rPr lang="en-US" dirty="0"/>
              <a:t>CLICK TO EDIT</a:t>
            </a:r>
          </a:p>
        </p:txBody>
      </p:sp>
      <p:sp>
        <p:nvSpPr>
          <p:cNvPr id="10" name="Text Placeholder 5"/>
          <p:cNvSpPr>
            <a:spLocks noGrp="1"/>
          </p:cNvSpPr>
          <p:nvPr>
            <p:ph type="body" sz="quarter" idx="10" hasCustomPrompt="1"/>
          </p:nvPr>
        </p:nvSpPr>
        <p:spPr>
          <a:xfrm>
            <a:off x="12120786" y="6969348"/>
            <a:ext cx="10513168" cy="1800200"/>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10680626"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6" y="4554538"/>
            <a:ext cx="10513168" cy="2693045"/>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12120786" y="7535615"/>
            <a:ext cx="10513168" cy="1800200"/>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6" name="Picture 5"/>
          <p:cNvPicPr>
            <a:picLocks noChangeAspect="1"/>
          </p:cNvPicPr>
          <p:nvPr userDrawn="1"/>
        </p:nvPicPr>
        <p:blipFill>
          <a:blip r:embed="rId2"/>
          <a:stretch>
            <a:fillRect/>
          </a:stretch>
        </p:blipFill>
        <p:spPr>
          <a:xfrm>
            <a:off x="3324089" y="4639497"/>
            <a:ext cx="4032448" cy="44385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dirty="0"/>
              <a:t>CLICK TO EDIT SUBTITLE</a:t>
            </a:r>
          </a:p>
        </p:txBody>
      </p:sp>
      <p:pic>
        <p:nvPicPr>
          <p:cNvPr id="17" name="Picture 16"/>
          <p:cNvPicPr>
            <a:picLocks noChangeAspect="1"/>
          </p:cNvPicPr>
          <p:nvPr userDrawn="1"/>
        </p:nvPicPr>
        <p:blipFill>
          <a:blip r:embed="rId2"/>
          <a:stretch>
            <a:fillRect/>
          </a:stretch>
        </p:blipFill>
        <p:spPr>
          <a:xfrm>
            <a:off x="10176570" y="2826346"/>
            <a:ext cx="4032448" cy="44385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SUBHEADINE</a:t>
            </a:r>
          </a:p>
        </p:txBody>
      </p:sp>
      <p:sp>
        <p:nvSpPr>
          <p:cNvPr id="10" name="Text Placeholder 9"/>
          <p:cNvSpPr>
            <a:spLocks noGrp="1"/>
          </p:cNvSpPr>
          <p:nvPr>
            <p:ph type="body" sz="quarter" idx="11" hasCustomPrompt="1"/>
          </p:nvPr>
        </p:nvSpPr>
        <p:spPr>
          <a:xfrm>
            <a:off x="5711825" y="5922690"/>
            <a:ext cx="15986025" cy="4078039"/>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5711825" y="10882058"/>
            <a:ext cx="6933406" cy="607795"/>
          </a:xfrm>
        </p:spPr>
        <p:txBody>
          <a:bodyPr/>
          <a:lstStyle>
            <a:lvl1pPr marL="457200" indent="-457200">
              <a:buFontTx/>
              <a:buBlip>
                <a:blip r:embed="rId2"/>
              </a:buBlip>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5711825" y="5922690"/>
            <a:ext cx="16706105" cy="4757713"/>
          </a:xfrm>
        </p:spPr>
        <p:txBody>
          <a:bodyPr numCol="2" spcCol="914400"/>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1292454" y="2521471"/>
            <a:ext cx="21032788" cy="1218282"/>
          </a:xfrm>
        </p:spPr>
        <p:txBody>
          <a:bodyPr/>
          <a:lstStyle/>
          <a:p>
            <a:r>
              <a:rPr lang="en-US" dirty="0"/>
              <a:t>CLICK TO ADD HEADLINE</a:t>
            </a:r>
          </a:p>
        </p:txBody>
      </p:sp>
      <p:sp>
        <p:nvSpPr>
          <p:cNvPr id="6"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SUBHEADINE</a:t>
            </a:r>
          </a:p>
        </p:txBody>
      </p:sp>
      <p:sp>
        <p:nvSpPr>
          <p:cNvPr id="7" name="Text Placeholder 4"/>
          <p:cNvSpPr>
            <a:spLocks noGrp="1"/>
          </p:cNvSpPr>
          <p:nvPr>
            <p:ph type="body" sz="quarter" idx="12" hasCustomPrompt="1"/>
          </p:nvPr>
        </p:nvSpPr>
        <p:spPr>
          <a:xfrm>
            <a:off x="5711825" y="11432599"/>
            <a:ext cx="6933406" cy="607795"/>
          </a:xfrm>
        </p:spPr>
        <p:txBody>
          <a:bodyPr/>
          <a:lstStyle>
            <a:lvl1pPr marL="457200" indent="-457200">
              <a:buFontTx/>
              <a:buBlip>
                <a:blip r:embed="rId2"/>
              </a:buBlip>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6.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12120786" y="4381773"/>
            <a:ext cx="8428162" cy="2693045"/>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12120786" y="7434858"/>
            <a:ext cx="8428162" cy="1800200"/>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i="0" dirty="0">
                <a:latin typeface="+mn-lt"/>
              </a:rPr>
              <a:t>CLICK TO EDIT SUBTITLE</a:t>
            </a:r>
          </a:p>
        </p:txBody>
      </p:sp>
    </p:spTree>
    <p:extLst>
      <p:ext uri="{BB962C8B-B14F-4D97-AF65-F5344CB8AC3E}">
        <p14:creationId xmlns:p14="http://schemas.microsoft.com/office/powerpoint/2010/main" val="81283373"/>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0" r:id="rId3"/>
    <p:sldLayoutId id="2147484309" r:id="rId4"/>
    <p:sldLayoutId id="2147484348" r:id="rId5"/>
    <p:sldLayoutId id="2147484346" r:id="rId6"/>
    <p:sldLayoutId id="214748434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10500"/>
        </a:lnSpc>
        <a:spcBef>
          <a:spcPct val="0"/>
        </a:spcBef>
        <a:buNone/>
        <a:defRPr lang="en-US" sz="9600" b="1" i="0" kern="120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914400" rtl="0" eaLnBrk="1" latinLnBrk="0" hangingPunct="1">
        <a:lnSpc>
          <a:spcPts val="6500"/>
        </a:lnSpc>
        <a:spcBef>
          <a:spcPts val="1000"/>
        </a:spcBef>
        <a:buFont typeface="Arial"/>
        <a:buNone/>
        <a:defRPr sz="6000" b="1" kern="1200" baseline="0">
          <a:solidFill>
            <a:schemeClr val="tx1"/>
          </a:solidFill>
          <a:latin typeface="Archivo Black" charset="0"/>
          <a:ea typeface="Archivo Black" charset="0"/>
          <a:cs typeface="Archivo Black"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2834812" y="0"/>
            <a:ext cx="21550776" cy="13717588"/>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3" name="Title Placeholder 2"/>
          <p:cNvSpPr>
            <a:spLocks noGrp="1"/>
          </p:cNvSpPr>
          <p:nvPr>
            <p:ph type="title"/>
          </p:nvPr>
        </p:nvSpPr>
        <p:spPr>
          <a:xfrm>
            <a:off x="1292454" y="2521471"/>
            <a:ext cx="21032788" cy="1218282"/>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1292454" y="4482530"/>
            <a:ext cx="21032788" cy="4680769"/>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3393852"/>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2" r:id="rId4"/>
    <p:sldLayoutId id="2147484323" r:id="rId5"/>
    <p:sldLayoutId id="2147484324" r:id="rId6"/>
    <p:sldLayoutId id="2147484349"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2438462" rtl="0" eaLnBrk="1" latinLnBrk="0" hangingPunct="1">
        <a:lnSpc>
          <a:spcPts val="9500"/>
        </a:lnSpc>
        <a:spcBef>
          <a:spcPct val="0"/>
        </a:spcBef>
        <a:buNone/>
        <a:defRPr sz="9000"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847978" y="5002842"/>
            <a:ext cx="18218024" cy="1800493"/>
          </a:xfrm>
          <a:prstGeom prst="rect">
            <a:avLst/>
          </a:prstGeom>
        </p:spPr>
        <p:txBody>
          <a:bodyPr vert="horz" wrap="square" lIns="0" tIns="0" rIns="0" bIns="0" rtlCol="0" anchor="b" anchorCtr="0">
            <a:spAutoFit/>
          </a:bodyPr>
          <a:lstStyle/>
          <a:p>
            <a:r>
              <a:rPr lang="en-US" dirty="0"/>
              <a:t>CLICK TO EDIT</a:t>
            </a:r>
          </a:p>
        </p:txBody>
      </p:sp>
      <p:sp>
        <p:nvSpPr>
          <p:cNvPr id="13" name="Text Placeholder 12"/>
          <p:cNvSpPr>
            <a:spLocks noGrp="1"/>
          </p:cNvSpPr>
          <p:nvPr>
            <p:ph type="body" idx="1"/>
          </p:nvPr>
        </p:nvSpPr>
        <p:spPr>
          <a:xfrm>
            <a:off x="4847978" y="6902926"/>
            <a:ext cx="16691561" cy="1107996"/>
          </a:xfrm>
          <a:prstGeom prst="rect">
            <a:avLst/>
          </a:prstGeom>
        </p:spPr>
        <p:txBody>
          <a:bodyPr vert="horz" lIns="0" tIns="0" rIns="0" bIns="0" rtlCol="0">
            <a:spAutoFit/>
          </a:bodyPr>
          <a:lstStyle/>
          <a:p>
            <a:pPr lvl="0"/>
            <a:r>
              <a:rPr lang="en-US" dirty="0"/>
              <a:t>CLICK TO EDIT SUBHEAD</a:t>
            </a:r>
          </a:p>
        </p:txBody>
      </p:sp>
    </p:spTree>
    <p:extLst>
      <p:ext uri="{BB962C8B-B14F-4D97-AF65-F5344CB8AC3E}">
        <p14:creationId xmlns:p14="http://schemas.microsoft.com/office/powerpoint/2010/main" val="1675112697"/>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45" r:id="rId4"/>
    <p:sldLayoutId id="214748434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2438462" rtl="0" eaLnBrk="1" latinLnBrk="0" hangingPunct="1">
        <a:spcBef>
          <a:spcPct val="0"/>
        </a:spcBef>
        <a:buNone/>
        <a:defRPr sz="11700"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0" indent="0" algn="l" defTabSz="2438462" rtl="0" eaLnBrk="1" latinLnBrk="0" hangingPunct="1">
        <a:spcBef>
          <a:spcPct val="20000"/>
        </a:spcBef>
        <a:buFont typeface="Arial" panose="020B0604020202020204" pitchFamily="34" charset="0"/>
        <a:buNone/>
        <a:defRPr sz="72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1219229" indent="0" algn="l" defTabSz="2438462" rtl="0" eaLnBrk="1" latinLnBrk="0" hangingPunct="1">
        <a:spcBef>
          <a:spcPct val="20000"/>
        </a:spcBef>
        <a:buFont typeface="Arial" panose="020B0604020202020204" pitchFamily="34" charset="0"/>
        <a:buNone/>
        <a:defRPr sz="7500" b="1" i="0" kern="1200">
          <a:solidFill>
            <a:schemeClr val="tx1"/>
          </a:solidFill>
          <a:latin typeface="Archivo" charset="0"/>
          <a:ea typeface="Archivo" charset="0"/>
          <a:cs typeface="Archivo" charset="0"/>
        </a:defRPr>
      </a:lvl2pPr>
      <a:lvl3pPr marL="2438461" indent="0" algn="l" defTabSz="2438462" rtl="0" eaLnBrk="1" latinLnBrk="0" hangingPunct="1">
        <a:spcBef>
          <a:spcPct val="20000"/>
        </a:spcBef>
        <a:buFont typeface="Arial" panose="020B0604020202020204" pitchFamily="34" charset="0"/>
        <a:buNone/>
        <a:defRPr sz="6400" b="1" i="0" kern="1200">
          <a:solidFill>
            <a:schemeClr val="tx1"/>
          </a:solidFill>
          <a:latin typeface="Archivo" charset="0"/>
          <a:ea typeface="Archivo" charset="0"/>
          <a:cs typeface="Archivo" charset="0"/>
        </a:defRPr>
      </a:lvl3pPr>
      <a:lvl4pPr marL="365769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4pPr>
      <a:lvl5pPr marL="487692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73114" y="2251651"/>
            <a:ext cx="8473480" cy="3074688"/>
          </a:xfrm>
          <a:prstGeom prst="rect">
            <a:avLst/>
          </a:prstGeom>
        </p:spPr>
        <p:txBody>
          <a:bodyPr vert="horz" wrap="square" lIns="0" tIns="0" rIns="0" bIns="0" rtlCol="0" anchor="b" anchorCtr="0">
            <a:spAutoFit/>
          </a:bodyPr>
          <a:lstStyle/>
          <a:p>
            <a:r>
              <a:rPr lang="en-US" dirty="0"/>
              <a:t>Click to edit Master title style</a:t>
            </a: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3" name="Text Placeholder 2"/>
          <p:cNvSpPr>
            <a:spLocks noGrp="1"/>
          </p:cNvSpPr>
          <p:nvPr>
            <p:ph type="body" idx="1"/>
          </p:nvPr>
        </p:nvSpPr>
        <p:spPr>
          <a:xfrm>
            <a:off x="15073114" y="5687748"/>
            <a:ext cx="8473480" cy="348813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150175"/>
      </p:ext>
    </p:extLst>
  </p:cSld>
  <p:clrMap bg1="lt1" tx1="dk1" bg2="lt2" tx2="dk2" accent1="accent1" accent2="accent2" accent3="accent3" accent4="accent4" accent5="accent5" accent6="accent6" hlink="hlink" folHlink="folHlink"/>
  <p:sldLayoutIdLst>
    <p:sldLayoutId id="2147484207" r:id="rId1"/>
    <p:sldLayoutId id="2147484307" r:id="rId2"/>
    <p:sldLayoutId id="2147484204" r:id="rId3"/>
    <p:sldLayoutId id="2147484330" r:id="rId4"/>
    <p:sldLayoutId id="2147484331" r:id="rId5"/>
    <p:sldLayoutId id="214748430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7400"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457200" indent="-457200" algn="l" defTabSz="914400" rtl="0" eaLnBrk="1" latinLnBrk="0" hangingPunct="1">
        <a:lnSpc>
          <a:spcPct val="150000"/>
        </a:lnSpc>
        <a:spcBef>
          <a:spcPts val="10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3716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8288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2860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9496543"/>
      </p:ext>
    </p:extLst>
  </p:cSld>
  <p:clrMap bg1="lt1" tx1="dk1" bg2="lt2" tx2="dk2" accent1="accent1" accent2="accent2" accent3="accent3" accent4="accent4" accent5="accent5" accent6="accent6" hlink="hlink" folHlink="folHlink"/>
  <p:sldLayoutIdLst>
    <p:sldLayoutId id="2147484313" r:id="rId1"/>
    <p:sldLayoutId id="2147484300" r:id="rId2"/>
    <p:sldLayoutId id="2147484350"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chivo Black" charset="0"/>
          <a:ea typeface="Archivo Black" charset="0"/>
          <a:cs typeface="Archivo Black"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Franklin Gothic Book Regular"/>
          <a:ea typeface="Franklin Gothic Book Regular"/>
          <a:cs typeface="Franklin Gothic Book Regular"/>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Franklin Gothic Book Regular"/>
          <a:ea typeface="Franklin Gothic Book Regular"/>
          <a:cs typeface="Franklin Gothic Book Regular"/>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Franklin Gothic Book Regular"/>
          <a:ea typeface="Franklin Gothic Book Regular"/>
          <a:cs typeface="Franklin Gothic Book Regular"/>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Franklin Gothic Book Regular"/>
          <a:ea typeface="Franklin Gothic Book Regular"/>
          <a:cs typeface="Franklin Gothic Book Regular"/>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Franklin Gothic Book Regular"/>
          <a:ea typeface="Franklin Gothic Book Regular"/>
          <a:cs typeface="Franklin Gothic Book Regular"/>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6935"/>
            <a:ext cx="24385588" cy="13734524"/>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1354756" y="1219341"/>
            <a:ext cx="17194456" cy="264190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54756" y="4321679"/>
            <a:ext cx="17194456" cy="77624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411205" y="12084124"/>
            <a:ext cx="1823997" cy="730335"/>
          </a:xfrm>
          <a:prstGeom prst="rect">
            <a:avLst/>
          </a:prstGeom>
        </p:spPr>
        <p:txBody>
          <a:bodyPr vert="horz" lIns="91440" tIns="45720" rIns="91440" bIns="45720" rtlCol="0" anchor="ctr"/>
          <a:lstStyle>
            <a:lvl1pPr algn="r">
              <a:defRPr sz="1800">
                <a:solidFill>
                  <a:schemeClr val="tx1">
                    <a:tint val="75000"/>
                  </a:schemeClr>
                </a:solidFill>
              </a:defRPr>
            </a:lvl1pPr>
          </a:lstStyle>
          <a:p>
            <a:fld id="{B61BEF0D-F0BB-DE4B-95CE-6DB70DBA9567}" type="datetimeFigureOut">
              <a:rPr lang="en-US" dirty="0"/>
              <a:pPr/>
              <a:t>9/30/2019</a:t>
            </a:fld>
            <a:endParaRPr lang="en-US" dirty="0"/>
          </a:p>
        </p:txBody>
      </p:sp>
      <p:sp>
        <p:nvSpPr>
          <p:cNvPr id="5" name="Footer Placeholder 4"/>
          <p:cNvSpPr>
            <a:spLocks noGrp="1"/>
          </p:cNvSpPr>
          <p:nvPr>
            <p:ph type="ftr" sz="quarter" idx="3"/>
          </p:nvPr>
        </p:nvSpPr>
        <p:spPr>
          <a:xfrm>
            <a:off x="1354756" y="12084124"/>
            <a:ext cx="12596044" cy="730335"/>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182446" y="12084124"/>
            <a:ext cx="1366767" cy="730335"/>
          </a:xfrm>
          <a:prstGeom prst="rect">
            <a:avLst/>
          </a:prstGeom>
        </p:spPr>
        <p:txBody>
          <a:bodyPr vert="horz" lIns="91440" tIns="45720" rIns="91440" bIns="45720" rtlCol="0" anchor="ctr"/>
          <a:lstStyle>
            <a:lvl1pPr algn="r">
              <a:defRPr sz="18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83340233"/>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 id="2147484410" r:id="rId13"/>
    <p:sldLayoutId id="2147484411" r:id="rId14"/>
    <p:sldLayoutId id="2147484412" r:id="rId15"/>
    <p:sldLayoutId id="2147484413" r:id="rId16"/>
    <p:sldLayoutId id="2147484414" r:id="rId17"/>
    <p:sldLayoutId id="2147484415"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spcBef>
          <a:spcPct val="0"/>
        </a:spcBef>
        <a:buNone/>
        <a:defRPr sz="72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85834" indent="-685834" algn="l" defTabSz="914446" rtl="0" eaLnBrk="1" latinLnBrk="0" hangingPunct="1">
        <a:spcBef>
          <a:spcPts val="2000"/>
        </a:spcBef>
        <a:spcAft>
          <a:spcPts val="0"/>
        </a:spcAft>
        <a:buClr>
          <a:schemeClr val="accent1"/>
        </a:buClr>
        <a:buSzPct val="80000"/>
        <a:buFont typeface="Wingdings 3" charset="2"/>
        <a:buChar char=""/>
        <a:defRPr sz="3600" kern="1200">
          <a:solidFill>
            <a:schemeClr val="tx1">
              <a:lumMod val="75000"/>
              <a:lumOff val="25000"/>
            </a:schemeClr>
          </a:solidFill>
          <a:latin typeface="+mn-lt"/>
          <a:ea typeface="+mn-ea"/>
          <a:cs typeface="+mn-cs"/>
        </a:defRPr>
      </a:lvl1pPr>
      <a:lvl2pPr marL="1485974" indent="-571529" algn="l" defTabSz="914446" rtl="0" eaLnBrk="1" latinLnBrk="0" hangingPunct="1">
        <a:spcBef>
          <a:spcPts val="2000"/>
        </a:spcBef>
        <a:spcAft>
          <a:spcPts val="0"/>
        </a:spcAft>
        <a:buClr>
          <a:schemeClr val="accent1"/>
        </a:buClr>
        <a:buSzPct val="80000"/>
        <a:buFont typeface="Wingdings 3" charset="2"/>
        <a:buChar char=""/>
        <a:defRPr sz="3200" kern="1200">
          <a:solidFill>
            <a:schemeClr val="tx1">
              <a:lumMod val="75000"/>
              <a:lumOff val="25000"/>
            </a:schemeClr>
          </a:solidFill>
          <a:latin typeface="+mn-lt"/>
          <a:ea typeface="+mn-ea"/>
          <a:cs typeface="+mn-cs"/>
        </a:defRPr>
      </a:lvl2pPr>
      <a:lvl3pPr marL="2286114" indent="-457223" algn="l" defTabSz="914446" rtl="0" eaLnBrk="1" latinLnBrk="0" hangingPunct="1">
        <a:spcBef>
          <a:spcPts val="20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3pPr>
      <a:lvl4pPr marL="3200560" indent="-457223" algn="l" defTabSz="914446" rtl="0" eaLnBrk="1" latinLnBrk="0" hangingPunct="1">
        <a:spcBef>
          <a:spcPts val="2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4pPr>
      <a:lvl5pPr marL="4115006" indent="-457223" algn="l" defTabSz="914446" rtl="0" eaLnBrk="1" latinLnBrk="0" hangingPunct="1">
        <a:spcBef>
          <a:spcPts val="2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5pPr>
      <a:lvl6pPr marL="5029451" indent="-457223" algn="l" defTabSz="914446" rtl="0" eaLnBrk="1" latinLnBrk="0" hangingPunct="1">
        <a:spcBef>
          <a:spcPts val="2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6pPr>
      <a:lvl7pPr marL="5943897" indent="-457223" algn="l" defTabSz="914446" rtl="0" eaLnBrk="1" latinLnBrk="0" hangingPunct="1">
        <a:spcBef>
          <a:spcPts val="2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7pPr>
      <a:lvl8pPr marL="6858343" indent="-457223" algn="l" defTabSz="914446" rtl="0" eaLnBrk="1" latinLnBrk="0" hangingPunct="1">
        <a:spcBef>
          <a:spcPts val="2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8pPr>
      <a:lvl9pPr marL="7772789" indent="-457223" algn="l" defTabSz="914446" rtl="0" eaLnBrk="1" latinLnBrk="0" hangingPunct="1">
        <a:spcBef>
          <a:spcPts val="2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9pPr>
    </p:bodyStyle>
    <p:otherStyle>
      <a:defPPr>
        <a:defRPr lang="en-US"/>
      </a:defPPr>
      <a:lvl1pPr marL="0" algn="l" defTabSz="914446" rtl="0" eaLnBrk="1" latinLnBrk="0" hangingPunct="1">
        <a:defRPr sz="3600" kern="1200">
          <a:solidFill>
            <a:schemeClr val="tx1"/>
          </a:solidFill>
          <a:latin typeface="+mn-lt"/>
          <a:ea typeface="+mn-ea"/>
          <a:cs typeface="+mn-cs"/>
        </a:defRPr>
      </a:lvl1pPr>
      <a:lvl2pPr marL="914446" algn="l" defTabSz="914446" rtl="0" eaLnBrk="1" latinLnBrk="0" hangingPunct="1">
        <a:defRPr sz="3600" kern="1200">
          <a:solidFill>
            <a:schemeClr val="tx1"/>
          </a:solidFill>
          <a:latin typeface="+mn-lt"/>
          <a:ea typeface="+mn-ea"/>
          <a:cs typeface="+mn-cs"/>
        </a:defRPr>
      </a:lvl2pPr>
      <a:lvl3pPr marL="1828891" algn="l" defTabSz="914446" rtl="0" eaLnBrk="1" latinLnBrk="0" hangingPunct="1">
        <a:defRPr sz="3600" kern="1200">
          <a:solidFill>
            <a:schemeClr val="tx1"/>
          </a:solidFill>
          <a:latin typeface="+mn-lt"/>
          <a:ea typeface="+mn-ea"/>
          <a:cs typeface="+mn-cs"/>
        </a:defRPr>
      </a:lvl3pPr>
      <a:lvl4pPr marL="2743337" algn="l" defTabSz="914446" rtl="0" eaLnBrk="1" latinLnBrk="0" hangingPunct="1">
        <a:defRPr sz="3600" kern="1200">
          <a:solidFill>
            <a:schemeClr val="tx1"/>
          </a:solidFill>
          <a:latin typeface="+mn-lt"/>
          <a:ea typeface="+mn-ea"/>
          <a:cs typeface="+mn-cs"/>
        </a:defRPr>
      </a:lvl4pPr>
      <a:lvl5pPr marL="3657783" algn="l" defTabSz="914446" rtl="0" eaLnBrk="1" latinLnBrk="0" hangingPunct="1">
        <a:defRPr sz="3600" kern="1200">
          <a:solidFill>
            <a:schemeClr val="tx1"/>
          </a:solidFill>
          <a:latin typeface="+mn-lt"/>
          <a:ea typeface="+mn-ea"/>
          <a:cs typeface="+mn-cs"/>
        </a:defRPr>
      </a:lvl5pPr>
      <a:lvl6pPr marL="4572229" algn="l" defTabSz="914446" rtl="0" eaLnBrk="1" latinLnBrk="0" hangingPunct="1">
        <a:defRPr sz="3600" kern="1200">
          <a:solidFill>
            <a:schemeClr val="tx1"/>
          </a:solidFill>
          <a:latin typeface="+mn-lt"/>
          <a:ea typeface="+mn-ea"/>
          <a:cs typeface="+mn-cs"/>
        </a:defRPr>
      </a:lvl6pPr>
      <a:lvl7pPr marL="5486674" algn="l" defTabSz="914446" rtl="0" eaLnBrk="1" latinLnBrk="0" hangingPunct="1">
        <a:defRPr sz="3600" kern="1200">
          <a:solidFill>
            <a:schemeClr val="tx1"/>
          </a:solidFill>
          <a:latin typeface="+mn-lt"/>
          <a:ea typeface="+mn-ea"/>
          <a:cs typeface="+mn-cs"/>
        </a:defRPr>
      </a:lvl7pPr>
      <a:lvl8pPr marL="6401120" algn="l" defTabSz="914446" rtl="0" eaLnBrk="1" latinLnBrk="0" hangingPunct="1">
        <a:defRPr sz="3600" kern="1200">
          <a:solidFill>
            <a:schemeClr val="tx1"/>
          </a:solidFill>
          <a:latin typeface="+mn-lt"/>
          <a:ea typeface="+mn-ea"/>
          <a:cs typeface="+mn-cs"/>
        </a:defRPr>
      </a:lvl8pPr>
      <a:lvl9pPr marL="7315566" algn="l" defTabSz="91444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45.xml"/><Relationship Id="rId5" Type="http://schemas.openxmlformats.org/officeDocument/2006/relationships/image" Target="../media/image35.jp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8" Type="http://schemas.openxmlformats.org/officeDocument/2006/relationships/hyperlink" Target="https://www.hippressurecooking.com/" TargetMode="External"/><Relationship Id="rId3" Type="http://schemas.openxmlformats.org/officeDocument/2006/relationships/hyperlink" Target="https://www.pressurecookingtoday.com/" TargetMode="External"/><Relationship Id="rId7" Type="http://schemas.openxmlformats.org/officeDocument/2006/relationships/hyperlink" Target="https://www.foodnetwork.com/recipes/photos/pressure-cooker-recipes" TargetMode="External"/><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hyperlink" Target="https://www.gopresto.com/recipes/" TargetMode="External"/><Relationship Id="rId5" Type="http://schemas.openxmlformats.org/officeDocument/2006/relationships/hyperlink" Target="https://instantpot.com/" TargetMode="External"/><Relationship Id="rId4" Type="http://schemas.openxmlformats.org/officeDocument/2006/relationships/hyperlink" Target="https://www.yummly.com/recipes/pressure-cooker-chicken"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hyperlink" Target="http://www.discoverpressurecooking.com/history.html" TargetMode="External"/><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hyperlink" Target="https://www.goodhousekeeping.com/appliances/pressure-cooker-reviews/g204/electric-pressure-cooker-review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discoverpressurecooking.com/history.html" TargetMode="External"/><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7D5AA6-B8C6-4E2B-A727-6AFE9D94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394" y="1219994"/>
            <a:ext cx="8836763" cy="4125849"/>
          </a:xfrm>
          <a:prstGeom prst="rect">
            <a:avLst/>
          </a:prstGeom>
        </p:spPr>
      </p:pic>
      <p:sp>
        <p:nvSpPr>
          <p:cNvPr id="3" name="Title 2"/>
          <p:cNvSpPr>
            <a:spLocks noGrp="1"/>
          </p:cNvSpPr>
          <p:nvPr>
            <p:ph type="title"/>
          </p:nvPr>
        </p:nvSpPr>
        <p:spPr>
          <a:xfrm>
            <a:off x="2210594" y="6096794"/>
            <a:ext cx="17068800" cy="2724883"/>
          </a:xfrm>
        </p:spPr>
        <p:txBody>
          <a:bodyPr>
            <a:normAutofit fontScale="90000"/>
          </a:bodyPr>
          <a:lstStyle/>
          <a:p>
            <a:r>
              <a:rPr lang="en-US" sz="8800" dirty="0"/>
              <a:t>Pressure Cooking</a:t>
            </a:r>
            <a:br>
              <a:rPr lang="en-US" sz="8800" dirty="0"/>
            </a:br>
            <a:r>
              <a:rPr lang="en-US" sz="8800" dirty="0"/>
              <a:t>TEEA Educational Program 2019-2020</a:t>
            </a:r>
          </a:p>
        </p:txBody>
      </p:sp>
    </p:spTree>
    <p:extLst>
      <p:ext uri="{BB962C8B-B14F-4D97-AF65-F5344CB8AC3E}">
        <p14:creationId xmlns:p14="http://schemas.microsoft.com/office/powerpoint/2010/main" val="406803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2454" y="2521471"/>
            <a:ext cx="21032788" cy="2436564"/>
          </a:xfrm>
        </p:spPr>
        <p:txBody>
          <a:bodyPr/>
          <a:lstStyle/>
          <a:p>
            <a:r>
              <a:rPr lang="en-US" dirty="0"/>
              <a:t>The parts of an electric pressure cooker</a:t>
            </a:r>
          </a:p>
        </p:txBody>
      </p:sp>
      <p:sp>
        <p:nvSpPr>
          <p:cNvPr id="7" name="Text Placeholder 7">
            <a:extLst>
              <a:ext uri="{FF2B5EF4-FFF2-40B4-BE49-F238E27FC236}">
                <a16:creationId xmlns:a16="http://schemas.microsoft.com/office/drawing/2014/main" id="{497CBD36-685E-4E51-8AD3-AA49783B8444}"/>
              </a:ext>
            </a:extLst>
          </p:cNvPr>
          <p:cNvSpPr txBox="1">
            <a:spLocks/>
          </p:cNvSpPr>
          <p:nvPr/>
        </p:nvSpPr>
        <p:spPr>
          <a:xfrm>
            <a:off x="8306594" y="6074902"/>
            <a:ext cx="15316200" cy="4039567"/>
          </a:xfrm>
          <a:prstGeom prst="rect">
            <a:avLst/>
          </a:prstGeom>
        </p:spPr>
        <p:txBody>
          <a:bodyPr vert="horz" wrap="square" lIns="0" tIns="0" rIns="0" bIns="0" rtlCol="0">
            <a:spAutoFit/>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kern="1200" baseline="0" smtClean="0">
                <a:solidFill>
                  <a:schemeClr val="tx1"/>
                </a:solidFill>
                <a:effectLst/>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457200" indent="-457200">
              <a:buFont typeface="Arial" panose="020B0604020202020204" pitchFamily="34" charset="0"/>
              <a:buChar char="•"/>
            </a:pPr>
            <a:r>
              <a:rPr lang="en-US" sz="4800" dirty="0"/>
              <a:t>Floating Valve and Shield:</a:t>
            </a:r>
          </a:p>
          <a:p>
            <a:pPr marL="1371600" lvl="1" indent="-457200">
              <a:buFont typeface="Arial" panose="020B0604020202020204" pitchFamily="34" charset="0"/>
              <a:buChar char="•"/>
            </a:pPr>
            <a:r>
              <a:rPr lang="en-US" sz="4800" dirty="0"/>
              <a:t>Shield prevents food from getting trapped in the release valve</a:t>
            </a:r>
          </a:p>
          <a:p>
            <a:pPr marL="1371600" lvl="1" indent="-457200">
              <a:buFont typeface="Arial" panose="020B0604020202020204" pitchFamily="34" charset="0"/>
              <a:buChar char="•"/>
            </a:pPr>
            <a:r>
              <a:rPr lang="en-US" sz="4800" dirty="0"/>
              <a:t>Float valve pushes up and seals cooker when pressure is sufficient</a:t>
            </a:r>
          </a:p>
        </p:txBody>
      </p:sp>
      <p:pic>
        <p:nvPicPr>
          <p:cNvPr id="26630" name="Picture 6" descr="Arrows pointing to the Floating valve and shield on lid of instant pot">
            <a:extLst>
              <a:ext uri="{FF2B5EF4-FFF2-40B4-BE49-F238E27FC236}">
                <a16:creationId xmlns:a16="http://schemas.microsoft.com/office/drawing/2014/main" id="{7179683A-751D-43E1-B1CE-BACC8F12B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4" y="5143896"/>
            <a:ext cx="7620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5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2454" y="2521471"/>
            <a:ext cx="21032788" cy="2436564"/>
          </a:xfrm>
        </p:spPr>
        <p:txBody>
          <a:bodyPr/>
          <a:lstStyle/>
          <a:p>
            <a:r>
              <a:rPr lang="en-US" dirty="0"/>
              <a:t>The parts of an electric pressure cooker</a:t>
            </a:r>
          </a:p>
        </p:txBody>
      </p:sp>
      <p:sp>
        <p:nvSpPr>
          <p:cNvPr id="8" name="Text Placeholder 7"/>
          <p:cNvSpPr>
            <a:spLocks noGrp="1"/>
          </p:cNvSpPr>
          <p:nvPr>
            <p:ph type="body" sz="quarter" idx="10"/>
          </p:nvPr>
        </p:nvSpPr>
        <p:spPr>
          <a:xfrm>
            <a:off x="7011194" y="6096794"/>
            <a:ext cx="15986025" cy="3359894"/>
          </a:xfrm>
        </p:spPr>
        <p:txBody>
          <a:bodyPr>
            <a:normAutofit lnSpcReduction="10000"/>
          </a:bodyPr>
          <a:lstStyle/>
          <a:p>
            <a:pPr marL="457200" indent="-457200">
              <a:buFont typeface="Arial" panose="020B0604020202020204" pitchFamily="34" charset="0"/>
              <a:buChar char="•"/>
            </a:pPr>
            <a:r>
              <a:rPr lang="en-US" sz="4800" dirty="0"/>
              <a:t>Condensation Cup:</a:t>
            </a:r>
          </a:p>
          <a:p>
            <a:pPr marL="1371600" lvl="1" indent="-457200">
              <a:buFont typeface="Arial" panose="020B0604020202020204" pitchFamily="34" charset="0"/>
              <a:buChar char="•"/>
            </a:pPr>
            <a:r>
              <a:rPr lang="en-US" sz="4800" dirty="0"/>
              <a:t>Plastic cup collects any moisture/condensation that leaks out during the cooking process</a:t>
            </a:r>
          </a:p>
          <a:p>
            <a:pPr marL="1371600" lvl="1" indent="-457200">
              <a:buFont typeface="Arial" panose="020B0604020202020204" pitchFamily="34" charset="0"/>
              <a:buChar char="•"/>
            </a:pPr>
            <a:r>
              <a:rPr lang="en-US" sz="4800" dirty="0"/>
              <a:t>Most common during the cooking of stews or stocks </a:t>
            </a:r>
          </a:p>
        </p:txBody>
      </p:sp>
      <p:pic>
        <p:nvPicPr>
          <p:cNvPr id="25602" name="Picture 2" descr="Plastic cup attached to Instant Pot to collect condensation. ">
            <a:extLst>
              <a:ext uri="{FF2B5EF4-FFF2-40B4-BE49-F238E27FC236}">
                <a16:creationId xmlns:a16="http://schemas.microsoft.com/office/drawing/2014/main" id="{F253A9A1-D3D0-48E8-9C6C-DA66150FF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594" y="5410994"/>
            <a:ext cx="4953000" cy="742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86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How do I use the settings?</a:t>
            </a:r>
          </a:p>
        </p:txBody>
      </p:sp>
      <p:sp>
        <p:nvSpPr>
          <p:cNvPr id="8" name="Text Placeholder 7"/>
          <p:cNvSpPr>
            <a:spLocks noGrp="1"/>
          </p:cNvSpPr>
          <p:nvPr>
            <p:ph type="body" sz="quarter" idx="10"/>
          </p:nvPr>
        </p:nvSpPr>
        <p:spPr>
          <a:xfrm>
            <a:off x="6934994" y="5944394"/>
            <a:ext cx="15986025" cy="3359894"/>
          </a:xfrm>
        </p:spPr>
        <p:txBody>
          <a:bodyPr/>
          <a:lstStyle/>
          <a:p>
            <a:pPr marL="457200" indent="-457200">
              <a:buFont typeface="Arial" panose="020B0604020202020204" pitchFamily="34" charset="0"/>
              <a:buChar char="•"/>
            </a:pPr>
            <a:r>
              <a:rPr lang="en-US" sz="4800" b="0" cap="none" dirty="0"/>
              <a:t>Some pressure cookers have multiple program buttons</a:t>
            </a:r>
          </a:p>
          <a:p>
            <a:pPr marL="457200" indent="-457200">
              <a:buFont typeface="Arial" panose="020B0604020202020204" pitchFamily="34" charset="0"/>
              <a:buChar char="•"/>
            </a:pPr>
            <a:r>
              <a:rPr lang="en-US" sz="4800" b="0" cap="none" dirty="0"/>
              <a:t>Each button refers to a different cooking method with preset cook time</a:t>
            </a:r>
          </a:p>
          <a:p>
            <a:pPr marL="457200" indent="-457200">
              <a:buFont typeface="Arial" panose="020B0604020202020204" pitchFamily="34" charset="0"/>
              <a:buChar char="•"/>
            </a:pPr>
            <a:endParaRPr lang="en-US" sz="4800" dirty="0"/>
          </a:p>
        </p:txBody>
      </p:sp>
      <p:pic>
        <p:nvPicPr>
          <p:cNvPr id="2052" name="Picture 4" descr="Image result for electric pressure cooker pictures">
            <a:extLst>
              <a:ext uri="{FF2B5EF4-FFF2-40B4-BE49-F238E27FC236}">
                <a16:creationId xmlns:a16="http://schemas.microsoft.com/office/drawing/2014/main" id="{B70D92A9-CC3E-4FF8-983A-D16659C97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454" y="5029994"/>
            <a:ext cx="4762500"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53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about the settings</a:t>
            </a:r>
          </a:p>
        </p:txBody>
      </p:sp>
      <p:sp>
        <p:nvSpPr>
          <p:cNvPr id="8" name="Text Placeholder 7"/>
          <p:cNvSpPr>
            <a:spLocks noGrp="1"/>
          </p:cNvSpPr>
          <p:nvPr>
            <p:ph type="body" sz="quarter" idx="10"/>
          </p:nvPr>
        </p:nvSpPr>
        <p:spPr>
          <a:xfrm>
            <a:off x="7163594" y="5487194"/>
            <a:ext cx="15986025" cy="4039567"/>
          </a:xfrm>
        </p:spPr>
        <p:txBody>
          <a:bodyPr/>
          <a:lstStyle/>
          <a:p>
            <a:pPr marL="457200" indent="-457200">
              <a:buFont typeface="Arial" panose="020B0604020202020204" pitchFamily="34" charset="0"/>
              <a:buChar char="•"/>
            </a:pPr>
            <a:r>
              <a:rPr lang="en-US" sz="4800" b="0" cap="none" dirty="0"/>
              <a:t>Know what you want to use your electric cooker for</a:t>
            </a:r>
          </a:p>
          <a:p>
            <a:pPr marL="457200" indent="-457200">
              <a:buFont typeface="Arial" panose="020B0604020202020204" pitchFamily="34" charset="0"/>
              <a:buChar char="•"/>
            </a:pPr>
            <a:r>
              <a:rPr lang="en-US" sz="4800" b="0" cap="none" dirty="0"/>
              <a:t>Each brand has different setting.</a:t>
            </a:r>
          </a:p>
          <a:p>
            <a:pPr marL="457200" indent="-457200">
              <a:buFont typeface="Arial" panose="020B0604020202020204" pitchFamily="34" charset="0"/>
              <a:buChar char="•"/>
            </a:pPr>
            <a:r>
              <a:rPr lang="en-US" sz="4800" b="0" cap="none" dirty="0"/>
              <a:t>Instant Pot is just a particular brand. </a:t>
            </a:r>
          </a:p>
          <a:p>
            <a:pPr marL="457200" indent="-457200">
              <a:buFont typeface="Arial" panose="020B0604020202020204" pitchFamily="34" charset="0"/>
              <a:buChar char="•"/>
            </a:pPr>
            <a:r>
              <a:rPr lang="en-US" sz="4800" b="0" cap="none" dirty="0"/>
              <a:t>Shop for a brand that meets your needs. </a:t>
            </a:r>
          </a:p>
        </p:txBody>
      </p:sp>
      <p:pic>
        <p:nvPicPr>
          <p:cNvPr id="4100" name="Picture 4" descr="Image result for instant pot control panel">
            <a:extLst>
              <a:ext uri="{FF2B5EF4-FFF2-40B4-BE49-F238E27FC236}">
                <a16:creationId xmlns:a16="http://schemas.microsoft.com/office/drawing/2014/main" id="{DCF066DB-C1B2-44F0-B749-2BF58FCB5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94" y="4420394"/>
            <a:ext cx="6324600" cy="8478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67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54756" y="381794"/>
            <a:ext cx="17194456" cy="3479453"/>
          </a:xfrm>
        </p:spPr>
        <p:txBody>
          <a:bodyPr/>
          <a:lstStyle/>
          <a:p>
            <a:r>
              <a:rPr lang="en-US" dirty="0"/>
              <a:t>From </a:t>
            </a:r>
            <a:r>
              <a:rPr lang="en-US" i="1" dirty="0"/>
              <a:t>Good Housekeeping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4188"/>
            <a:ext cx="24385588" cy="11963400"/>
          </a:xfrm>
          <a:prstGeom prst="rect">
            <a:avLst/>
          </a:prstGeom>
        </p:spPr>
      </p:pic>
    </p:spTree>
    <p:extLst>
      <p:ext uri="{BB962C8B-B14F-4D97-AF65-F5344CB8AC3E}">
        <p14:creationId xmlns:p14="http://schemas.microsoft.com/office/powerpoint/2010/main" val="129378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9" name="Table 778"/>
          <p:cNvGraphicFramePr>
            <a:graphicFrameLocks noGrp="1"/>
          </p:cNvGraphicFramePr>
          <p:nvPr>
            <p:extLst>
              <p:ext uri="{D42A27DB-BD31-4B8C-83A1-F6EECF244321}">
                <p14:modId xmlns:p14="http://schemas.microsoft.com/office/powerpoint/2010/main" val="427289119"/>
              </p:ext>
            </p:extLst>
          </p:nvPr>
        </p:nvGraphicFramePr>
        <p:xfrm>
          <a:off x="1524794" y="610394"/>
          <a:ext cx="20269200" cy="12860750"/>
        </p:xfrm>
        <a:graphic>
          <a:graphicData uri="http://schemas.openxmlformats.org/drawingml/2006/table">
            <a:tbl>
              <a:tblPr firstRow="1" bandRow="1" bandCol="1">
                <a:tableStyleId>{17292A2E-F333-43FB-9621-5CBBE7FDCDCB}</a:tableStyleId>
              </a:tblPr>
              <a:tblGrid>
                <a:gridCol w="6756400">
                  <a:extLst>
                    <a:ext uri="{9D8B030D-6E8A-4147-A177-3AD203B41FA5}">
                      <a16:colId xmlns:a16="http://schemas.microsoft.com/office/drawing/2014/main" val="20000"/>
                    </a:ext>
                  </a:extLst>
                </a:gridCol>
                <a:gridCol w="6756400">
                  <a:extLst>
                    <a:ext uri="{9D8B030D-6E8A-4147-A177-3AD203B41FA5}">
                      <a16:colId xmlns:a16="http://schemas.microsoft.com/office/drawing/2014/main" val="20001"/>
                    </a:ext>
                  </a:extLst>
                </a:gridCol>
                <a:gridCol w="6756400">
                  <a:extLst>
                    <a:ext uri="{9D8B030D-6E8A-4147-A177-3AD203B41FA5}">
                      <a16:colId xmlns:a16="http://schemas.microsoft.com/office/drawing/2014/main" val="20002"/>
                    </a:ext>
                  </a:extLst>
                </a:gridCol>
              </a:tblGrid>
              <a:tr h="1438142">
                <a:tc>
                  <a:txBody>
                    <a:bodyPr/>
                    <a:lstStyle/>
                    <a:p>
                      <a:pPr algn="l"/>
                      <a:r>
                        <a:rPr lang="en-US" sz="2800" b="0" i="0" dirty="0">
                          <a:solidFill>
                            <a:schemeClr val="tx1"/>
                          </a:solidFill>
                          <a:latin typeface="Franklin Gothic Demi" panose="020B0603020102020204" pitchFamily="34" charset="0"/>
                          <a:ea typeface="Archivo" charset="0"/>
                          <a:cs typeface="Archivo" charset="0"/>
                        </a:rPr>
                        <a:t>Button</a:t>
                      </a:r>
                    </a:p>
                  </a:txBody>
                  <a:tcPr marL="137160" marR="137160" marT="137160" marB="137160"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800" b="0" i="0" dirty="0">
                          <a:solidFill>
                            <a:schemeClr val="tx1"/>
                          </a:solidFill>
                          <a:latin typeface="Franklin Gothic Demi" panose="020B0603020102020204" pitchFamily="34" charset="0"/>
                          <a:ea typeface="Archivo" charset="0"/>
                          <a:cs typeface="Archivo" charset="0"/>
                        </a:rPr>
                        <a:t>Pressure Setting</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800" b="0" i="0" dirty="0">
                          <a:solidFill>
                            <a:schemeClr val="tx1"/>
                          </a:solidFill>
                          <a:latin typeface="Franklin Gothic Demi" panose="020B0603020102020204" pitchFamily="34" charset="0"/>
                          <a:ea typeface="Archivo" charset="0"/>
                          <a:cs typeface="Archivo" charset="0"/>
                        </a:rPr>
                        <a:t>Cook Time</a:t>
                      </a:r>
                    </a:p>
                  </a:txBody>
                  <a:tcPr marL="137160" marR="137160" marT="137160" marB="137160"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427826">
                <a:tc>
                  <a:txBody>
                    <a:bodyPr/>
                    <a:lstStyle/>
                    <a:p>
                      <a:pPr algn="l"/>
                      <a:r>
                        <a:rPr lang="en-US" sz="2400" b="0" i="0" dirty="0">
                          <a:latin typeface="Franklin Gothic Book Regular"/>
                          <a:ea typeface="Archivo" charset="0"/>
                          <a:cs typeface="Archivo" charset="0"/>
                        </a:rPr>
                        <a:t>Slow Cook</a:t>
                      </a:r>
                    </a:p>
                  </a:txBody>
                  <a:tcPr marL="137160" marR="137160" marT="137160" marB="137160" anchor="ctr">
                    <a:lnL w="9525" cap="flat" cmpd="sng" algn="ctr">
                      <a:noFill/>
                      <a:prstDash val="soli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Normal</a:t>
                      </a:r>
                    </a:p>
                  </a:txBody>
                  <a:tcPr marL="137160" marR="137160" marT="137160" marB="13716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4 Hours</a:t>
                      </a:r>
                    </a:p>
                  </a:txBody>
                  <a:tcPr marL="137160" marR="137160" marT="137160" marB="137160" anchor="ctr">
                    <a:lnL w="12700" cap="flat" cmpd="sng" algn="ctr">
                      <a:solidFill>
                        <a:schemeClr val="accent3"/>
                      </a:solid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427826">
                <a:tc>
                  <a:txBody>
                    <a:bodyPr/>
                    <a:lstStyle/>
                    <a:p>
                      <a:pPr algn="l"/>
                      <a:r>
                        <a:rPr lang="en-US" sz="2400" b="0" i="0" dirty="0">
                          <a:latin typeface="Franklin Gothic Book Regular"/>
                          <a:ea typeface="Archivo" charset="0"/>
                          <a:cs typeface="Archivo" charset="0"/>
                        </a:rPr>
                        <a:t>Pressure</a:t>
                      </a:r>
                    </a:p>
                  </a:txBody>
                  <a:tcPr marL="137160" marR="137160" marT="137160" marB="137160" anchor="ctr">
                    <a:lnL w="9525" cap="flat" cmpd="sng" algn="ctr">
                      <a:noFill/>
                      <a:prstDash val="soli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Low or High</a:t>
                      </a:r>
                    </a:p>
                  </a:txBody>
                  <a:tcPr marL="137160" marR="137160" marT="137160" marB="13716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Manual</a:t>
                      </a:r>
                    </a:p>
                  </a:txBody>
                  <a:tcPr marL="137160" marR="137160" marT="137160" marB="137160" anchor="ctr">
                    <a:lnL w="12700" cap="flat" cmpd="sng" algn="ctr">
                      <a:solidFill>
                        <a:schemeClr val="accent3"/>
                      </a:solidFill>
                      <a:prstDash val="solid"/>
                      <a:round/>
                      <a:headEnd type="none" w="med" len="med"/>
                      <a:tailEnd type="none" w="med" len="med"/>
                    </a:lnL>
                    <a:lnR w="9525" cap="flat" cmpd="sng" algn="ctr">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427826">
                <a:tc>
                  <a:txBody>
                    <a:bodyPr/>
                    <a:lstStyle/>
                    <a:p>
                      <a:pPr algn="l"/>
                      <a:r>
                        <a:rPr lang="en-US" sz="2400" b="0" i="0" dirty="0">
                          <a:latin typeface="Franklin Gothic Book Regular"/>
                          <a:ea typeface="Archivo" charset="0"/>
                          <a:cs typeface="Archivo" charset="0"/>
                        </a:rPr>
                        <a:t>Soup</a:t>
                      </a:r>
                    </a:p>
                  </a:txBody>
                  <a:tcPr marL="137160" marR="137160" marT="137160" marB="137160" anchor="ctr">
                    <a:lnL w="9525" cap="flat" cmpd="sng" algn="ctr">
                      <a:noFill/>
                      <a:prstDash val="soli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High</a:t>
                      </a:r>
                    </a:p>
                  </a:txBody>
                  <a:tcPr marL="137160" marR="137160" marT="137160" marB="13716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30 minutes</a:t>
                      </a:r>
                    </a:p>
                  </a:txBody>
                  <a:tcPr marL="137160" marR="137160" marT="137160" marB="137160" anchor="ctr">
                    <a:lnL w="12700" cap="flat" cmpd="sng" algn="ctr">
                      <a:solidFill>
                        <a:schemeClr val="accent3"/>
                      </a:solidFill>
                      <a:prstDash val="solid"/>
                      <a:round/>
                      <a:headEnd type="none" w="med" len="med"/>
                      <a:tailEnd type="none" w="med" len="med"/>
                    </a:lnL>
                    <a:lnR w="9525" cap="flat" cmpd="sng" algn="ctr">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427826">
                <a:tc>
                  <a:txBody>
                    <a:bodyPr/>
                    <a:lstStyle/>
                    <a:p>
                      <a:pPr algn="l"/>
                      <a:r>
                        <a:rPr lang="en-US" sz="2400" b="0" i="0" dirty="0">
                          <a:latin typeface="Franklin Gothic Book Regular"/>
                          <a:ea typeface="Archivo" charset="0"/>
                          <a:cs typeface="Archivo" charset="0"/>
                        </a:rPr>
                        <a:t>Meat/Stew</a:t>
                      </a:r>
                    </a:p>
                  </a:txBody>
                  <a:tcPr marL="137160" marR="137160" marT="137160" marB="137160" anchor="ctr">
                    <a:lnL w="9525" cap="flat" cmpd="sng" algn="ctr">
                      <a:noFill/>
                      <a:prstDash val="soli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High</a:t>
                      </a:r>
                    </a:p>
                  </a:txBody>
                  <a:tcPr marL="137160" marR="137160" marT="137160" marB="13716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35 minutes</a:t>
                      </a:r>
                    </a:p>
                  </a:txBody>
                  <a:tcPr marL="137160" marR="137160" marT="137160" marB="137160" anchor="ctr">
                    <a:lnL w="12700" cap="flat" cmpd="sng" algn="ctr">
                      <a:solidFill>
                        <a:schemeClr val="accent3"/>
                      </a:solidFill>
                      <a:prstDash val="solid"/>
                      <a:round/>
                      <a:headEnd type="none" w="med" len="med"/>
                      <a:tailEnd type="none" w="med" len="med"/>
                    </a:lnL>
                    <a:lnR w="9525" cap="flat" cmpd="sng" algn="ctr">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64030225"/>
                  </a:ext>
                </a:extLst>
              </a:tr>
              <a:tr h="1427826">
                <a:tc>
                  <a:txBody>
                    <a:bodyPr/>
                    <a:lstStyle/>
                    <a:p>
                      <a:pPr algn="l"/>
                      <a:r>
                        <a:rPr lang="en-US" sz="2400" b="0" i="0" dirty="0">
                          <a:latin typeface="Franklin Gothic Book Regular"/>
                          <a:ea typeface="Archivo" charset="0"/>
                          <a:cs typeface="Archivo" charset="0"/>
                        </a:rPr>
                        <a:t>Bean/Chili</a:t>
                      </a:r>
                    </a:p>
                  </a:txBody>
                  <a:tcPr marL="137160" marR="137160" marT="137160" marB="137160" anchor="ctr">
                    <a:lnL w="9525" cap="flat" cmpd="sng" algn="ctr">
                      <a:noFill/>
                      <a:prstDash val="soli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High</a:t>
                      </a:r>
                    </a:p>
                  </a:txBody>
                  <a:tcPr marL="137160" marR="137160" marT="137160" marB="13716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30 minutes</a:t>
                      </a:r>
                    </a:p>
                  </a:txBody>
                  <a:tcPr marL="137160" marR="137160" marT="137160" marB="137160" anchor="ctr">
                    <a:lnL w="12700" cap="flat" cmpd="sng" algn="ctr">
                      <a:solidFill>
                        <a:schemeClr val="accent3"/>
                      </a:solidFill>
                      <a:prstDash val="solid"/>
                      <a:round/>
                      <a:headEnd type="none" w="med" len="med"/>
                      <a:tailEnd type="none" w="med" len="med"/>
                    </a:lnL>
                    <a:lnR w="9525" cap="flat" cmpd="sng" algn="ctr">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94562793"/>
                  </a:ext>
                </a:extLst>
              </a:tr>
              <a:tr h="1427826">
                <a:tc>
                  <a:txBody>
                    <a:bodyPr/>
                    <a:lstStyle/>
                    <a:p>
                      <a:pPr algn="l"/>
                      <a:r>
                        <a:rPr lang="en-US" sz="2400" b="0" i="0" dirty="0">
                          <a:latin typeface="Franklin Gothic Book Regular"/>
                          <a:ea typeface="Archivo" charset="0"/>
                          <a:cs typeface="Archivo" charset="0"/>
                        </a:rPr>
                        <a:t>Poultry</a:t>
                      </a:r>
                    </a:p>
                  </a:txBody>
                  <a:tcPr marL="137160" marR="137160" marT="137160" marB="137160" anchor="ctr">
                    <a:lnL w="9525" cap="flat" cmpd="sng" algn="ctr">
                      <a:noFill/>
                      <a:prstDash val="soli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High</a:t>
                      </a:r>
                    </a:p>
                  </a:txBody>
                  <a:tcPr marL="137160" marR="137160" marT="137160" marB="13716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15 minutes</a:t>
                      </a:r>
                    </a:p>
                  </a:txBody>
                  <a:tcPr marL="137160" marR="137160" marT="137160" marB="137160" anchor="ctr">
                    <a:lnL w="12700" cap="flat" cmpd="sng" algn="ctr">
                      <a:solidFill>
                        <a:schemeClr val="accent3"/>
                      </a:solidFill>
                      <a:prstDash val="solid"/>
                      <a:round/>
                      <a:headEnd type="none" w="med" len="med"/>
                      <a:tailEnd type="none" w="med" len="med"/>
                    </a:lnL>
                    <a:lnR w="9525" cap="flat" cmpd="sng" algn="ctr">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63080283"/>
                  </a:ext>
                </a:extLst>
              </a:tr>
              <a:tr h="1427826">
                <a:tc>
                  <a:txBody>
                    <a:bodyPr/>
                    <a:lstStyle/>
                    <a:p>
                      <a:pPr algn="l"/>
                      <a:r>
                        <a:rPr lang="en-US" sz="2400" b="0" i="0" dirty="0">
                          <a:latin typeface="Franklin Gothic Book Regular"/>
                          <a:ea typeface="Archivo" charset="0"/>
                          <a:cs typeface="Archivo" charset="0"/>
                        </a:rPr>
                        <a:t>Rice</a:t>
                      </a:r>
                    </a:p>
                  </a:txBody>
                  <a:tcPr marL="137160" marR="137160" marT="137160" marB="137160" anchor="ctr">
                    <a:lnL w="9525" cap="flat" cmpd="sng" algn="ctr">
                      <a:noFill/>
                      <a:prstDash val="soli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Low</a:t>
                      </a:r>
                    </a:p>
                  </a:txBody>
                  <a:tcPr marL="137160" marR="137160" marT="137160" marB="13716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Auto</a:t>
                      </a:r>
                    </a:p>
                  </a:txBody>
                  <a:tcPr marL="137160" marR="137160" marT="137160" marB="137160" anchor="ctr">
                    <a:lnL w="12700" cap="flat" cmpd="sng" algn="ctr">
                      <a:solidFill>
                        <a:schemeClr val="accent3"/>
                      </a:solidFill>
                      <a:prstDash val="solid"/>
                      <a:round/>
                      <a:headEnd type="none" w="med" len="med"/>
                      <a:tailEnd type="none" w="med" len="med"/>
                    </a:lnL>
                    <a:lnR w="9525" cap="flat" cmpd="sng" algn="ctr">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1489135"/>
                  </a:ext>
                </a:extLst>
              </a:tr>
              <a:tr h="1427826">
                <a:tc>
                  <a:txBody>
                    <a:bodyPr/>
                    <a:lstStyle/>
                    <a:p>
                      <a:pPr algn="l"/>
                      <a:r>
                        <a:rPr lang="en-US" sz="2400" b="0" i="0" dirty="0">
                          <a:latin typeface="Franklin Gothic Book Regular"/>
                          <a:ea typeface="Archivo" charset="0"/>
                          <a:cs typeface="Archivo" charset="0"/>
                        </a:rPr>
                        <a:t>Multigrain</a:t>
                      </a:r>
                    </a:p>
                  </a:txBody>
                  <a:tcPr marL="137160" marR="137160" marT="137160" marB="137160" anchor="ctr">
                    <a:lnL w="9525" cap="flat" cmpd="sng" algn="ctr">
                      <a:noFill/>
                      <a:prstDash val="soli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High</a:t>
                      </a:r>
                    </a:p>
                  </a:txBody>
                  <a:tcPr marL="137160" marR="137160" marT="137160" marB="13716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l"/>
                      <a:r>
                        <a:rPr lang="en-US" sz="2400" b="0" i="0" dirty="0">
                          <a:latin typeface="Franklin Gothic Book Regular"/>
                          <a:ea typeface="Archivo" charset="0"/>
                          <a:cs typeface="Archivo" charset="0"/>
                        </a:rPr>
                        <a:t>40 minutes</a:t>
                      </a:r>
                    </a:p>
                  </a:txBody>
                  <a:tcPr marL="137160" marR="137160" marT="137160" marB="137160" anchor="ctr">
                    <a:lnL w="12700" cap="flat" cmpd="sng" algn="ctr">
                      <a:solidFill>
                        <a:schemeClr val="accent3"/>
                      </a:solidFill>
                      <a:prstDash val="solid"/>
                      <a:round/>
                      <a:headEnd type="none" w="med" len="med"/>
                      <a:tailEnd type="none" w="med" len="med"/>
                    </a:lnL>
                    <a:lnR w="9525" cap="flat" cmpd="sng" algn="ctr">
                      <a:noFill/>
                      <a:prstDash val="solid"/>
                    </a:lnR>
                    <a:lnT w="12700" cap="flat" cmpd="sng" algn="ctr">
                      <a:solidFill>
                        <a:schemeClr val="accent3"/>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06126779"/>
                  </a:ext>
                </a:extLst>
              </a:tr>
            </a:tbl>
          </a:graphicData>
        </a:graphic>
      </p:graphicFrame>
      <p:sp>
        <p:nvSpPr>
          <p:cNvPr id="12" name="TextBox 11"/>
          <p:cNvSpPr txBox="1"/>
          <p:nvPr/>
        </p:nvSpPr>
        <p:spPr>
          <a:xfrm>
            <a:off x="25162933" y="9414933"/>
            <a:ext cx="184731" cy="830997"/>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8DA30164-825B-4817-B334-F2B1221226AF}"/>
              </a:ext>
            </a:extLst>
          </p:cNvPr>
          <p:cNvSpPr txBox="1"/>
          <p:nvPr/>
        </p:nvSpPr>
        <p:spPr>
          <a:xfrm>
            <a:off x="22327394" y="11532152"/>
            <a:ext cx="1447800" cy="1938992"/>
          </a:xfrm>
          <a:prstGeom prst="rect">
            <a:avLst/>
          </a:prstGeom>
          <a:noFill/>
        </p:spPr>
        <p:txBody>
          <a:bodyPr wrap="square" rtlCol="0">
            <a:spAutoFit/>
          </a:bodyPr>
          <a:lstStyle/>
          <a:p>
            <a:pPr algn="ctr"/>
            <a:r>
              <a:rPr lang="en-US" sz="1800" dirty="0"/>
              <a:t>*</a:t>
            </a:r>
            <a:r>
              <a:rPr lang="en-US" sz="2000" dirty="0"/>
              <a:t>table based on Instant Pot brand Pressure Cooker</a:t>
            </a:r>
          </a:p>
        </p:txBody>
      </p:sp>
    </p:spTree>
    <p:extLst>
      <p:ext uri="{BB962C8B-B14F-4D97-AF65-F5344CB8AC3E}">
        <p14:creationId xmlns:p14="http://schemas.microsoft.com/office/powerpoint/2010/main" val="311484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Altitude adjustments</a:t>
            </a:r>
          </a:p>
        </p:txBody>
      </p:sp>
      <p:graphicFrame>
        <p:nvGraphicFramePr>
          <p:cNvPr id="5" name="Table 4"/>
          <p:cNvGraphicFramePr>
            <a:graphicFrameLocks noGrp="1"/>
          </p:cNvGraphicFramePr>
          <p:nvPr>
            <p:extLst>
              <p:ext uri="{D42A27DB-BD31-4B8C-83A1-F6EECF244321}">
                <p14:modId xmlns:p14="http://schemas.microsoft.com/office/powerpoint/2010/main" val="2459925296"/>
              </p:ext>
            </p:extLst>
          </p:nvPr>
        </p:nvGraphicFramePr>
        <p:xfrm>
          <a:off x="3680318" y="5791994"/>
          <a:ext cx="16257060" cy="6400800"/>
        </p:xfrm>
        <a:graphic>
          <a:graphicData uri="http://schemas.openxmlformats.org/drawingml/2006/table">
            <a:tbl>
              <a:tblPr firstRow="1" bandRow="1">
                <a:tableStyleId>{5C22544A-7EE6-4342-B048-85BDC9FD1C3A}</a:tableStyleId>
              </a:tblPr>
              <a:tblGrid>
                <a:gridCol w="8128530">
                  <a:extLst>
                    <a:ext uri="{9D8B030D-6E8A-4147-A177-3AD203B41FA5}">
                      <a16:colId xmlns:a16="http://schemas.microsoft.com/office/drawing/2014/main" val="20000"/>
                    </a:ext>
                  </a:extLst>
                </a:gridCol>
                <a:gridCol w="8128530">
                  <a:extLst>
                    <a:ext uri="{9D8B030D-6E8A-4147-A177-3AD203B41FA5}">
                      <a16:colId xmlns:a16="http://schemas.microsoft.com/office/drawing/2014/main" val="20001"/>
                    </a:ext>
                  </a:extLst>
                </a:gridCol>
              </a:tblGrid>
              <a:tr h="152400">
                <a:tc>
                  <a:txBody>
                    <a:bodyPr/>
                    <a:lstStyle/>
                    <a:p>
                      <a:pPr algn="ctr"/>
                      <a:r>
                        <a:rPr lang="en-US" sz="5400"/>
                        <a:t>ALTITUDE</a:t>
                      </a:r>
                    </a:p>
                  </a:txBody>
                  <a:tcPr/>
                </a:tc>
                <a:tc>
                  <a:txBody>
                    <a:bodyPr/>
                    <a:lstStyle/>
                    <a:p>
                      <a:pPr algn="ctr"/>
                      <a:r>
                        <a:rPr lang="en-US" sz="5400"/>
                        <a:t>COOKING TIME</a:t>
                      </a:r>
                    </a:p>
                  </a:txBody>
                  <a:tcPr/>
                </a:tc>
                <a:extLst>
                  <a:ext uri="{0D108BD9-81ED-4DB2-BD59-A6C34878D82A}">
                    <a16:rowId xmlns:a16="http://schemas.microsoft.com/office/drawing/2014/main" val="10000"/>
                  </a:ext>
                </a:extLst>
              </a:tr>
              <a:tr h="370840">
                <a:tc>
                  <a:txBody>
                    <a:bodyPr/>
                    <a:lstStyle/>
                    <a:p>
                      <a:pPr algn="ctr"/>
                      <a:r>
                        <a:rPr lang="en-US" sz="5400"/>
                        <a:t>3,000</a:t>
                      </a:r>
                      <a:r>
                        <a:rPr lang="en-US" sz="5400" baseline="0"/>
                        <a:t> ft</a:t>
                      </a:r>
                      <a:endParaRPr lang="en-US" sz="5400"/>
                    </a:p>
                  </a:txBody>
                  <a:tcPr/>
                </a:tc>
                <a:tc>
                  <a:txBody>
                    <a:bodyPr/>
                    <a:lstStyle/>
                    <a:p>
                      <a:pPr algn="ctr"/>
                      <a:r>
                        <a:rPr lang="en-US" sz="5400"/>
                        <a:t>+5%</a:t>
                      </a:r>
                    </a:p>
                  </a:txBody>
                  <a:tcPr/>
                </a:tc>
                <a:extLst>
                  <a:ext uri="{0D108BD9-81ED-4DB2-BD59-A6C34878D82A}">
                    <a16:rowId xmlns:a16="http://schemas.microsoft.com/office/drawing/2014/main" val="10001"/>
                  </a:ext>
                </a:extLst>
              </a:tr>
              <a:tr h="370840">
                <a:tc>
                  <a:txBody>
                    <a:bodyPr/>
                    <a:lstStyle/>
                    <a:p>
                      <a:pPr algn="ctr"/>
                      <a:r>
                        <a:rPr lang="en-US" sz="5400"/>
                        <a:t>4,000 ft</a:t>
                      </a:r>
                    </a:p>
                  </a:txBody>
                  <a:tcPr/>
                </a:tc>
                <a:tc>
                  <a:txBody>
                    <a:bodyPr/>
                    <a:lstStyle/>
                    <a:p>
                      <a:pPr algn="ctr"/>
                      <a:r>
                        <a:rPr lang="en-US" sz="5400"/>
                        <a:t>+ 10%</a:t>
                      </a:r>
                    </a:p>
                  </a:txBody>
                  <a:tcPr/>
                </a:tc>
                <a:extLst>
                  <a:ext uri="{0D108BD9-81ED-4DB2-BD59-A6C34878D82A}">
                    <a16:rowId xmlns:a16="http://schemas.microsoft.com/office/drawing/2014/main" val="10002"/>
                  </a:ext>
                </a:extLst>
              </a:tr>
              <a:tr h="370840">
                <a:tc>
                  <a:txBody>
                    <a:bodyPr/>
                    <a:lstStyle/>
                    <a:p>
                      <a:pPr algn="ctr"/>
                      <a:r>
                        <a:rPr lang="en-US" sz="5400"/>
                        <a:t>5,000 ft</a:t>
                      </a:r>
                    </a:p>
                  </a:txBody>
                  <a:tcPr/>
                </a:tc>
                <a:tc>
                  <a:txBody>
                    <a:bodyPr/>
                    <a:lstStyle/>
                    <a:p>
                      <a:pPr algn="ctr"/>
                      <a:r>
                        <a:rPr lang="en-US" sz="5400"/>
                        <a:t>+15%</a:t>
                      </a:r>
                    </a:p>
                  </a:txBody>
                  <a:tcPr/>
                </a:tc>
                <a:extLst>
                  <a:ext uri="{0D108BD9-81ED-4DB2-BD59-A6C34878D82A}">
                    <a16:rowId xmlns:a16="http://schemas.microsoft.com/office/drawing/2014/main" val="10003"/>
                  </a:ext>
                </a:extLst>
              </a:tr>
              <a:tr h="370840">
                <a:tc>
                  <a:txBody>
                    <a:bodyPr/>
                    <a:lstStyle/>
                    <a:p>
                      <a:pPr algn="ctr"/>
                      <a:r>
                        <a:rPr lang="en-US" sz="5400"/>
                        <a:t>6,000 ft</a:t>
                      </a:r>
                    </a:p>
                  </a:txBody>
                  <a:tcPr/>
                </a:tc>
                <a:tc>
                  <a:txBody>
                    <a:bodyPr/>
                    <a:lstStyle/>
                    <a:p>
                      <a:pPr algn="ctr"/>
                      <a:r>
                        <a:rPr lang="en-US" sz="5400"/>
                        <a:t>+20%</a:t>
                      </a:r>
                    </a:p>
                  </a:txBody>
                  <a:tcPr/>
                </a:tc>
                <a:extLst>
                  <a:ext uri="{0D108BD9-81ED-4DB2-BD59-A6C34878D82A}">
                    <a16:rowId xmlns:a16="http://schemas.microsoft.com/office/drawing/2014/main" val="10004"/>
                  </a:ext>
                </a:extLst>
              </a:tr>
              <a:tr h="431800">
                <a:tc>
                  <a:txBody>
                    <a:bodyPr/>
                    <a:lstStyle/>
                    <a:p>
                      <a:pPr algn="ctr"/>
                      <a:r>
                        <a:rPr lang="en-US" sz="5400"/>
                        <a:t>7,000 ft</a:t>
                      </a:r>
                    </a:p>
                  </a:txBody>
                  <a:tcPr/>
                </a:tc>
                <a:tc>
                  <a:txBody>
                    <a:bodyPr/>
                    <a:lstStyle/>
                    <a:p>
                      <a:pPr algn="ctr"/>
                      <a:r>
                        <a:rPr lang="en-US" sz="5400"/>
                        <a:t>+25%</a:t>
                      </a:r>
                    </a:p>
                  </a:txBody>
                  <a:tcPr/>
                </a:tc>
                <a:extLst>
                  <a:ext uri="{0D108BD9-81ED-4DB2-BD59-A6C34878D82A}">
                    <a16:rowId xmlns:a16="http://schemas.microsoft.com/office/drawing/2014/main" val="10005"/>
                  </a:ext>
                </a:extLst>
              </a:tr>
              <a:tr h="370840">
                <a:tc>
                  <a:txBody>
                    <a:bodyPr/>
                    <a:lstStyle/>
                    <a:p>
                      <a:pPr algn="ctr"/>
                      <a:r>
                        <a:rPr lang="en-US" sz="5400"/>
                        <a:t>8,000 ft</a:t>
                      </a:r>
                    </a:p>
                  </a:txBody>
                  <a:tcPr/>
                </a:tc>
                <a:tc>
                  <a:txBody>
                    <a:bodyPr/>
                    <a:lstStyle/>
                    <a:p>
                      <a:pPr algn="ctr"/>
                      <a:r>
                        <a:rPr lang="en-US" sz="5400"/>
                        <a:t>+30%</a:t>
                      </a:r>
                    </a:p>
                  </a:txBody>
                  <a:tcPr/>
                </a:tc>
                <a:extLst>
                  <a:ext uri="{0D108BD9-81ED-4DB2-BD59-A6C34878D82A}">
                    <a16:rowId xmlns:a16="http://schemas.microsoft.com/office/drawing/2014/main" val="10006"/>
                  </a:ext>
                </a:extLst>
              </a:tr>
            </a:tbl>
          </a:graphicData>
        </a:graphic>
      </p:graphicFrame>
      <p:sp>
        <p:nvSpPr>
          <p:cNvPr id="6" name="Rectangle 5"/>
          <p:cNvSpPr/>
          <p:nvPr/>
        </p:nvSpPr>
        <p:spPr>
          <a:xfrm>
            <a:off x="1292454" y="4163476"/>
            <a:ext cx="17602896" cy="830997"/>
          </a:xfrm>
          <a:prstGeom prst="rect">
            <a:avLst/>
          </a:prstGeom>
        </p:spPr>
        <p:txBody>
          <a:bodyPr wrap="none">
            <a:spAutoFit/>
          </a:bodyPr>
          <a:lstStyle/>
          <a:p>
            <a:pPr marL="457200" indent="-457200">
              <a:buFont typeface="Arial" panose="020B0604020202020204" pitchFamily="34" charset="0"/>
              <a:buChar char="•"/>
            </a:pPr>
            <a:r>
              <a:rPr lang="en-US" dirty="0"/>
              <a:t>Increase cooking time by 5% for every 1,000 ft above 2,000 ft</a:t>
            </a:r>
          </a:p>
        </p:txBody>
      </p:sp>
    </p:spTree>
    <p:extLst>
      <p:ext uri="{BB962C8B-B14F-4D97-AF65-F5344CB8AC3E}">
        <p14:creationId xmlns:p14="http://schemas.microsoft.com/office/powerpoint/2010/main" val="215943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lstStyle/>
          <a:p>
            <a:r>
              <a:rPr lang="en-US"/>
              <a:t>Natural release</a:t>
            </a:r>
            <a:endParaRPr lang="en-US" dirty="0"/>
          </a:p>
        </p:txBody>
      </p:sp>
      <p:sp>
        <p:nvSpPr>
          <p:cNvPr id="8" name="Text Placeholder 7"/>
          <p:cNvSpPr>
            <a:spLocks noGrp="1"/>
          </p:cNvSpPr>
          <p:nvPr>
            <p:ph type="body" sz="quarter" idx="10"/>
          </p:nvPr>
        </p:nvSpPr>
        <p:spPr>
          <a:xfrm>
            <a:off x="2286794" y="6172994"/>
            <a:ext cx="15986025" cy="5681042"/>
          </a:xfrm>
        </p:spPr>
        <p:txBody>
          <a:bodyPr>
            <a:normAutofit fontScale="92500" lnSpcReduction="10000"/>
          </a:bodyPr>
          <a:lstStyle/>
          <a:p>
            <a:pPr marL="685800" indent="-685800">
              <a:buFont typeface="Arial" panose="020B0604020202020204" pitchFamily="34" charset="0"/>
              <a:buChar char="•"/>
            </a:pPr>
            <a:r>
              <a:rPr lang="en-US" sz="4800" dirty="0"/>
              <a:t>Natural Release (NR) lets pressure dissipate on its own</a:t>
            </a:r>
          </a:p>
          <a:p>
            <a:pPr marL="1600200" lvl="1" indent="-685800">
              <a:buFont typeface="Arial" panose="020B0604020202020204" pitchFamily="34" charset="0"/>
              <a:buChar char="•"/>
            </a:pPr>
            <a:r>
              <a:rPr lang="en-US" sz="4800" dirty="0"/>
              <a:t>10-30 minutes</a:t>
            </a:r>
          </a:p>
          <a:p>
            <a:pPr marL="1600200" lvl="1" indent="-685800">
              <a:buFont typeface="Arial" panose="020B0604020202020204" pitchFamily="34" charset="0"/>
              <a:buChar char="•"/>
            </a:pPr>
            <a:r>
              <a:rPr lang="en-US" sz="4800" dirty="0"/>
              <a:t>More liquid=longer time to depressurize</a:t>
            </a:r>
          </a:p>
          <a:p>
            <a:pPr marL="1600200" lvl="1" indent="-685800">
              <a:buFont typeface="Arial" panose="020B0604020202020204" pitchFamily="34" charset="0"/>
              <a:buChar char="•"/>
            </a:pPr>
            <a:r>
              <a:rPr lang="en-US" sz="4800" dirty="0"/>
              <a:t>Foods stay intact</a:t>
            </a:r>
          </a:p>
          <a:p>
            <a:pPr marL="1600200" lvl="1" indent="-685800">
              <a:buFont typeface="Arial" panose="020B0604020202020204" pitchFamily="34" charset="0"/>
              <a:buChar char="•"/>
            </a:pPr>
            <a:r>
              <a:rPr lang="en-US" sz="4800" dirty="0"/>
              <a:t>Best for foamy foods or dishes with lots of liquid</a:t>
            </a:r>
          </a:p>
          <a:p>
            <a:r>
              <a:rPr lang="en-US" sz="4800" dirty="0"/>
              <a:t>	</a:t>
            </a:r>
          </a:p>
        </p:txBody>
      </p:sp>
      <p:pic>
        <p:nvPicPr>
          <p:cNvPr id="7172" name="Picture 4" descr="Image result for natural release instant pot">
            <a:extLst>
              <a:ext uri="{FF2B5EF4-FFF2-40B4-BE49-F238E27FC236}">
                <a16:creationId xmlns:a16="http://schemas.microsoft.com/office/drawing/2014/main" id="{DBEF452F-7708-4D95-B9FE-8ADBA8E6A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8444" y="838994"/>
            <a:ext cx="7130768" cy="4523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37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lstStyle/>
          <a:p>
            <a:r>
              <a:rPr lang="en-US" dirty="0"/>
              <a:t>Quick release</a:t>
            </a:r>
          </a:p>
        </p:txBody>
      </p:sp>
      <p:sp>
        <p:nvSpPr>
          <p:cNvPr id="8" name="Text Placeholder 7"/>
          <p:cNvSpPr>
            <a:spLocks noGrp="1"/>
          </p:cNvSpPr>
          <p:nvPr>
            <p:ph type="body" sz="quarter" idx="10"/>
          </p:nvPr>
        </p:nvSpPr>
        <p:spPr>
          <a:xfrm>
            <a:off x="1600994" y="5639594"/>
            <a:ext cx="15316200" cy="7040389"/>
          </a:xfrm>
        </p:spPr>
        <p:txBody>
          <a:bodyPr/>
          <a:lstStyle/>
          <a:p>
            <a:pPr marL="685800" indent="-685800">
              <a:buFont typeface="Arial" panose="020B0604020202020204" pitchFamily="34" charset="0"/>
              <a:buChar char="•"/>
            </a:pPr>
            <a:r>
              <a:rPr lang="en-US" sz="4800" dirty="0"/>
              <a:t>Quick Release (QR) is manually venting the cooker</a:t>
            </a:r>
          </a:p>
          <a:p>
            <a:pPr marL="1600200" lvl="1" indent="-685800">
              <a:buFont typeface="Arial" panose="020B0604020202020204" pitchFamily="34" charset="0"/>
              <a:buChar char="•"/>
            </a:pPr>
            <a:r>
              <a:rPr lang="en-US" sz="4800" dirty="0"/>
              <a:t>1-2 minutes</a:t>
            </a:r>
          </a:p>
          <a:p>
            <a:pPr marL="1600200" lvl="1" indent="-685800">
              <a:buFont typeface="Arial" panose="020B0604020202020204" pitchFamily="34" charset="0"/>
              <a:buChar char="•"/>
            </a:pPr>
            <a:r>
              <a:rPr lang="en-US" sz="4800" dirty="0"/>
              <a:t>Best for foods that might overcook (seafood or vegetables)</a:t>
            </a:r>
          </a:p>
          <a:p>
            <a:pPr marL="1600200" lvl="1" indent="-685800">
              <a:buFont typeface="Arial" panose="020B0604020202020204" pitchFamily="34" charset="0"/>
              <a:buChar char="•"/>
            </a:pPr>
            <a:r>
              <a:rPr lang="en-US" sz="4800" dirty="0"/>
              <a:t>Not recommended for high starch foods</a:t>
            </a:r>
          </a:p>
          <a:p>
            <a:pPr marL="1600200" lvl="1" indent="-685800">
              <a:buFont typeface="Arial" panose="020B0604020202020204" pitchFamily="34" charset="0"/>
              <a:buChar char="•"/>
            </a:pPr>
            <a:r>
              <a:rPr lang="en-US" sz="4800" dirty="0"/>
              <a:t>Wait until all steam is released before taking off the lid of the pressure cooker</a:t>
            </a:r>
          </a:p>
          <a:p>
            <a:pPr marL="457200" indent="-457200">
              <a:buFont typeface="Arial" panose="020B0604020202020204" pitchFamily="34" charset="0"/>
              <a:buChar char="•"/>
            </a:pPr>
            <a:endParaRPr lang="en-US" sz="4800" dirty="0"/>
          </a:p>
        </p:txBody>
      </p:sp>
      <p:pic>
        <p:nvPicPr>
          <p:cNvPr id="6146" name="Picture 2" descr="Image result for natural release instant pot">
            <a:extLst>
              <a:ext uri="{FF2B5EF4-FFF2-40B4-BE49-F238E27FC236}">
                <a16:creationId xmlns:a16="http://schemas.microsoft.com/office/drawing/2014/main" id="{2DBE9D0A-450F-4A3F-9D78-95477FAE1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8712" y="686594"/>
            <a:ext cx="7810500"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9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48594" y="1432164"/>
            <a:ext cx="21032788" cy="1238096"/>
          </a:xfrm>
        </p:spPr>
        <p:txBody>
          <a:bodyPr/>
          <a:lstStyle/>
          <a:p>
            <a:r>
              <a:rPr lang="en-US" dirty="0"/>
              <a:t>Cooking Guidelines:</a:t>
            </a:r>
          </a:p>
        </p:txBody>
      </p:sp>
      <p:sp>
        <p:nvSpPr>
          <p:cNvPr id="8" name="Text Placeholder 7"/>
          <p:cNvSpPr>
            <a:spLocks noGrp="1"/>
          </p:cNvSpPr>
          <p:nvPr>
            <p:ph type="body" sz="quarter" idx="10"/>
          </p:nvPr>
        </p:nvSpPr>
        <p:spPr>
          <a:xfrm>
            <a:off x="10592594" y="3677201"/>
            <a:ext cx="13403211" cy="6073458"/>
          </a:xfrm>
        </p:spPr>
        <p:txBody>
          <a:bodyPr/>
          <a:lstStyle/>
          <a:p>
            <a:r>
              <a:rPr lang="en-US" sz="4800" dirty="0"/>
              <a:t>Do Not Overfill:</a:t>
            </a:r>
          </a:p>
          <a:p>
            <a:pPr marL="1371600" lvl="1" indent="-457200">
              <a:lnSpc>
                <a:spcPct val="100000"/>
              </a:lnSpc>
              <a:buFont typeface="Arial" panose="020B0604020202020204" pitchFamily="34" charset="0"/>
              <a:buChar char="•"/>
            </a:pPr>
            <a:r>
              <a:rPr lang="en-US" sz="4800" dirty="0"/>
              <a:t>Max Line printed on Inner Pot is not intended for Pressure Cooking</a:t>
            </a:r>
          </a:p>
          <a:p>
            <a:pPr marL="1371600" lvl="1" indent="-457200">
              <a:lnSpc>
                <a:spcPct val="100000"/>
              </a:lnSpc>
              <a:buFont typeface="Arial" panose="020B0604020202020204" pitchFamily="34" charset="0"/>
              <a:buChar char="•"/>
            </a:pPr>
            <a:r>
              <a:rPr lang="en-US" sz="4800" dirty="0"/>
              <a:t>For Pressure Cooking: maximum 2/3 full</a:t>
            </a:r>
          </a:p>
          <a:p>
            <a:pPr marL="1371600" lvl="1" indent="-457200">
              <a:lnSpc>
                <a:spcPct val="100000"/>
              </a:lnSpc>
              <a:buFont typeface="Arial" panose="020B0604020202020204" pitchFamily="34" charset="0"/>
              <a:buChar char="•"/>
            </a:pPr>
            <a:r>
              <a:rPr lang="en-US" sz="4800" dirty="0"/>
              <a:t>For Food that Expands During Cooking (such as grains, beans and dried vegetables): maximum ½ full</a:t>
            </a:r>
          </a:p>
        </p:txBody>
      </p:sp>
      <p:pic>
        <p:nvPicPr>
          <p:cNvPr id="20482" name="Picture 2" descr="Red arrows showing where to fill the instant pot to for pressure cooking">
            <a:extLst>
              <a:ext uri="{FF2B5EF4-FFF2-40B4-BE49-F238E27FC236}">
                <a16:creationId xmlns:a16="http://schemas.microsoft.com/office/drawing/2014/main" id="{E8FE9831-7D91-4023-ADA8-9547E755B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94" y="3642826"/>
            <a:ext cx="8991600" cy="899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86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noChangeArrowheads="1"/>
          </p:cNvSpPr>
          <p:nvPr>
            <p:ph type="title"/>
          </p:nvPr>
        </p:nvSpPr>
        <p:spPr>
          <a:xfrm>
            <a:off x="6742249" y="3434334"/>
            <a:ext cx="6441145" cy="2133739"/>
          </a:xfrm>
        </p:spPr>
        <p:txBody>
          <a:bodyPr>
            <a:normAutofit fontScale="90000"/>
          </a:bodyPr>
          <a:lstStyle/>
          <a:p>
            <a:r>
              <a:rPr lang="en-US" altLang="en-US" sz="8800" i="1" dirty="0"/>
              <a:t>Remember </a:t>
            </a:r>
            <a:br>
              <a:rPr lang="en-US" altLang="en-US" sz="8800" i="1" dirty="0"/>
            </a:br>
            <a:r>
              <a:rPr lang="en-US" altLang="en-US" sz="8800" i="1" dirty="0"/>
              <a:t>When?</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8248" y="8978900"/>
            <a:ext cx="5750298" cy="433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059" y="6921366"/>
            <a:ext cx="5480407" cy="411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545" y="610394"/>
            <a:ext cx="4448466" cy="426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8049" y="5225034"/>
            <a:ext cx="5715372" cy="571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97594" y="1643634"/>
            <a:ext cx="6356985" cy="3581400"/>
          </a:xfrm>
          <a:prstGeom prst="rect">
            <a:avLst/>
          </a:prstGeom>
        </p:spPr>
      </p:pic>
    </p:spTree>
    <p:extLst>
      <p:ext uri="{BB962C8B-B14F-4D97-AF65-F5344CB8AC3E}">
        <p14:creationId xmlns:p14="http://schemas.microsoft.com/office/powerpoint/2010/main" val="2816926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794" y="686594"/>
            <a:ext cx="21032788" cy="1238096"/>
          </a:xfrm>
        </p:spPr>
        <p:txBody>
          <a:bodyPr>
            <a:normAutofit fontScale="90000"/>
          </a:bodyPr>
          <a:lstStyle/>
          <a:p>
            <a:r>
              <a:rPr lang="en-US" dirty="0"/>
              <a:t>Safety</a:t>
            </a:r>
            <a:r>
              <a:rPr lang="en-US" sz="11000" dirty="0"/>
              <a:t> </a:t>
            </a:r>
            <a:r>
              <a:rPr lang="en-US" dirty="0"/>
              <a:t>Tips:</a:t>
            </a:r>
          </a:p>
        </p:txBody>
      </p:sp>
      <p:sp>
        <p:nvSpPr>
          <p:cNvPr id="8" name="Text Placeholder 7"/>
          <p:cNvSpPr>
            <a:spLocks noGrp="1"/>
          </p:cNvSpPr>
          <p:nvPr>
            <p:ph type="body" sz="quarter" idx="10"/>
          </p:nvPr>
        </p:nvSpPr>
        <p:spPr>
          <a:xfrm>
            <a:off x="9068594" y="3810794"/>
            <a:ext cx="12344400" cy="8610600"/>
          </a:xfrm>
        </p:spPr>
        <p:txBody>
          <a:bodyPr>
            <a:normAutofit fontScale="92500" lnSpcReduction="10000"/>
          </a:bodyPr>
          <a:lstStyle/>
          <a:p>
            <a:pPr>
              <a:lnSpc>
                <a:spcPct val="100000"/>
              </a:lnSpc>
              <a:spcAft>
                <a:spcPts val="600"/>
              </a:spcAft>
            </a:pPr>
            <a:r>
              <a:rPr lang="en-US" sz="4800" dirty="0"/>
              <a:t>When in use:</a:t>
            </a:r>
          </a:p>
          <a:p>
            <a:pPr marL="685800" indent="-685800">
              <a:lnSpc>
                <a:spcPct val="100000"/>
              </a:lnSpc>
              <a:spcAft>
                <a:spcPts val="600"/>
              </a:spcAft>
              <a:buFont typeface="Arial" panose="020B0604020202020204" pitchFamily="34" charset="0"/>
              <a:buChar char="•"/>
            </a:pPr>
            <a:r>
              <a:rPr lang="en-US" sz="4800" b="0" dirty="0"/>
              <a:t>D</a:t>
            </a:r>
            <a:r>
              <a:rPr lang="en-US" sz="4800" b="0" cap="none" dirty="0"/>
              <a:t>o not use an extension cord</a:t>
            </a:r>
            <a:r>
              <a:rPr lang="en-US" sz="4800" cap="none" dirty="0"/>
              <a:t>.</a:t>
            </a:r>
          </a:p>
          <a:p>
            <a:pPr marL="685800" indent="-685800">
              <a:lnSpc>
                <a:spcPct val="100000"/>
              </a:lnSpc>
              <a:spcAft>
                <a:spcPts val="600"/>
              </a:spcAft>
              <a:buFont typeface="Arial" panose="020B0604020202020204" pitchFamily="34" charset="0"/>
              <a:buChar char="•"/>
            </a:pPr>
            <a:r>
              <a:rPr lang="en-US" sz="4800" b="0" cap="none" dirty="0"/>
              <a:t>Do not leave the house.</a:t>
            </a:r>
            <a:endParaRPr lang="en-US" sz="4800" b="0" dirty="0"/>
          </a:p>
          <a:p>
            <a:pPr>
              <a:lnSpc>
                <a:spcPct val="100000"/>
              </a:lnSpc>
              <a:spcAft>
                <a:spcPts val="600"/>
              </a:spcAft>
            </a:pPr>
            <a:endParaRPr lang="en-US" sz="4800" dirty="0"/>
          </a:p>
          <a:p>
            <a:pPr>
              <a:lnSpc>
                <a:spcPct val="100000"/>
              </a:lnSpc>
              <a:spcAft>
                <a:spcPts val="600"/>
              </a:spcAft>
            </a:pPr>
            <a:r>
              <a:rPr lang="en-US" sz="4800" dirty="0"/>
              <a:t>To Safely Remove The Lid:</a:t>
            </a:r>
          </a:p>
          <a:p>
            <a:pPr marL="1600200" lvl="1" indent="-685800">
              <a:lnSpc>
                <a:spcPct val="100000"/>
              </a:lnSpc>
              <a:spcAft>
                <a:spcPts val="600"/>
              </a:spcAft>
              <a:buFont typeface="Arial" panose="020B0604020202020204" pitchFamily="34" charset="0"/>
              <a:buChar char="•"/>
            </a:pPr>
            <a:r>
              <a:rPr lang="en-US" sz="4800" dirty="0">
                <a:solidFill>
                  <a:srgbClr val="FF0000"/>
                </a:solidFill>
              </a:rPr>
              <a:t>Do not </a:t>
            </a:r>
            <a:r>
              <a:rPr lang="en-US" sz="4800" dirty="0"/>
              <a:t>remove lid until all the pressure has been released. </a:t>
            </a:r>
          </a:p>
          <a:p>
            <a:pPr marL="1600200" lvl="1" indent="-685800">
              <a:lnSpc>
                <a:spcPct val="100000"/>
              </a:lnSpc>
              <a:spcAft>
                <a:spcPts val="600"/>
              </a:spcAft>
              <a:buFont typeface="Arial" panose="020B0604020202020204" pitchFamily="34" charset="0"/>
              <a:buChar char="•"/>
            </a:pPr>
            <a:r>
              <a:rPr lang="en-US" sz="4800" dirty="0"/>
              <a:t> Always </a:t>
            </a:r>
            <a:r>
              <a:rPr lang="en-US" sz="4800" dirty="0">
                <a:solidFill>
                  <a:srgbClr val="FF0000"/>
                </a:solidFill>
              </a:rPr>
              <a:t>tilt lid away </a:t>
            </a:r>
            <a:r>
              <a:rPr lang="en-US" sz="4800" dirty="0"/>
              <a:t>when opening</a:t>
            </a:r>
            <a:endParaRPr lang="en-US" sz="1200" dirty="0"/>
          </a:p>
          <a:p>
            <a:pPr marL="1600200" lvl="1" indent="-685800">
              <a:buFont typeface="Arial" panose="020B0604020202020204" pitchFamily="34" charset="0"/>
              <a:buChar char="•"/>
            </a:pPr>
            <a:r>
              <a:rPr lang="en-US" sz="4800" dirty="0"/>
              <a:t>Wear waterproof, heat- resistant silicone gloves</a:t>
            </a:r>
          </a:p>
        </p:txBody>
      </p:sp>
      <p:pic>
        <p:nvPicPr>
          <p:cNvPr id="17410" name="Picture 2" descr="Image result for safest way to open lid on electric pressure cooker">
            <a:extLst>
              <a:ext uri="{FF2B5EF4-FFF2-40B4-BE49-F238E27FC236}">
                <a16:creationId xmlns:a16="http://schemas.microsoft.com/office/drawing/2014/main" id="{8FFED2B5-2711-451F-9C6E-99B5EA367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194" y="4725194"/>
            <a:ext cx="6700592" cy="604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83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92500" lnSpcReduction="10000"/>
          </a:bodyPr>
          <a:lstStyle/>
          <a:p>
            <a:endParaRPr lang="en-US"/>
          </a:p>
        </p:txBody>
      </p:sp>
      <p:sp>
        <p:nvSpPr>
          <p:cNvPr id="4" name="Text Placeholder 3"/>
          <p:cNvSpPr>
            <a:spLocks noGrp="1"/>
          </p:cNvSpPr>
          <p:nvPr>
            <p:ph type="body" sz="quarter" idx="11"/>
          </p:nvPr>
        </p:nvSpPr>
        <p:spPr>
          <a:xfrm>
            <a:off x="2896394" y="3861247"/>
            <a:ext cx="15986025" cy="4078039"/>
          </a:xfrm>
        </p:spPr>
        <p:txBody>
          <a:bodyPr/>
          <a:lstStyle/>
          <a:p>
            <a:r>
              <a:rPr lang="en-US" sz="4400" dirty="0"/>
              <a:t>Use a thermometer to make sure your meat is cooked to the right temperature. </a:t>
            </a:r>
          </a:p>
          <a:p>
            <a:r>
              <a:rPr lang="en-US" sz="4400" dirty="0"/>
              <a:t>Avoid using the “preset” button. Remember food in the danger zone (as in a preset method) is not good to eat after 2 hours. </a:t>
            </a:r>
          </a:p>
          <a:p>
            <a:endParaRPr lang="en-US" dirty="0"/>
          </a:p>
        </p:txBody>
      </p:sp>
      <p:sp>
        <p:nvSpPr>
          <p:cNvPr id="5" name="Text Placeholder 4"/>
          <p:cNvSpPr>
            <a:spLocks noGrp="1"/>
          </p:cNvSpPr>
          <p:nvPr>
            <p:ph type="body" sz="quarter" idx="12"/>
          </p:nvPr>
        </p:nvSpPr>
        <p:spPr/>
        <p:txBody>
          <a:bodyPr>
            <a:normAutofit lnSpcReduction="10000"/>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594" y="7220467"/>
            <a:ext cx="6558216" cy="6497121"/>
          </a:xfrm>
          <a:prstGeom prst="rect">
            <a:avLst/>
          </a:prstGeom>
        </p:spPr>
      </p:pic>
      <p:sp>
        <p:nvSpPr>
          <p:cNvPr id="7" name="Title 6"/>
          <p:cNvSpPr>
            <a:spLocks noGrp="1"/>
          </p:cNvSpPr>
          <p:nvPr>
            <p:ph type="title"/>
          </p:nvPr>
        </p:nvSpPr>
        <p:spPr/>
        <p:txBody>
          <a:bodyPr/>
          <a:lstStyle/>
          <a:p>
            <a:r>
              <a:rPr lang="en-US" dirty="0"/>
              <a:t>Think Food Safety</a:t>
            </a:r>
          </a:p>
        </p:txBody>
      </p:sp>
    </p:spTree>
    <p:extLst>
      <p:ext uri="{BB962C8B-B14F-4D97-AF65-F5344CB8AC3E}">
        <p14:creationId xmlns:p14="http://schemas.microsoft.com/office/powerpoint/2010/main" val="119657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Consider…</a:t>
            </a:r>
          </a:p>
        </p:txBody>
      </p:sp>
      <p:sp>
        <p:nvSpPr>
          <p:cNvPr id="3" name="Text Placeholder 2"/>
          <p:cNvSpPr>
            <a:spLocks noGrp="1"/>
          </p:cNvSpPr>
          <p:nvPr>
            <p:ph type="body" sz="quarter" idx="10"/>
          </p:nvPr>
        </p:nvSpPr>
        <p:spPr/>
        <p:txBody>
          <a:bodyPr>
            <a:normAutofit fontScale="92500" lnSpcReduction="10000"/>
          </a:bodyPr>
          <a:lstStyle/>
          <a:p>
            <a:endParaRPr lang="en-US"/>
          </a:p>
        </p:txBody>
      </p:sp>
      <p:sp>
        <p:nvSpPr>
          <p:cNvPr id="4" name="Text Placeholder 3"/>
          <p:cNvSpPr>
            <a:spLocks noGrp="1"/>
          </p:cNvSpPr>
          <p:nvPr>
            <p:ph type="body" sz="quarter" idx="11"/>
          </p:nvPr>
        </p:nvSpPr>
        <p:spPr>
          <a:xfrm>
            <a:off x="5711825" y="3353594"/>
            <a:ext cx="13948569" cy="8610600"/>
          </a:xfrm>
        </p:spPr>
        <p:txBody>
          <a:bodyPr>
            <a:normAutofit/>
          </a:bodyPr>
          <a:lstStyle/>
          <a:p>
            <a:pPr marL="457200" indent="-457200">
              <a:buFont typeface="Arial" panose="020B0604020202020204" pitchFamily="34" charset="0"/>
              <a:buChar char="•"/>
            </a:pPr>
            <a:r>
              <a:rPr lang="en-US" sz="4400" dirty="0"/>
              <a:t>Not all electric pressure cookers preform all the functions equally well.</a:t>
            </a:r>
          </a:p>
          <a:p>
            <a:pPr marL="457200" indent="-457200">
              <a:buFont typeface="Arial" panose="020B0604020202020204" pitchFamily="34" charset="0"/>
              <a:buChar char="•"/>
            </a:pPr>
            <a:r>
              <a:rPr lang="en-US" sz="4400" dirty="0"/>
              <a:t>Most don’t slow cook as well as your slow cooker.</a:t>
            </a:r>
          </a:p>
          <a:p>
            <a:pPr marL="457200" indent="-457200">
              <a:buFont typeface="Arial" panose="020B0604020202020204" pitchFamily="34" charset="0"/>
              <a:buChar char="•"/>
            </a:pPr>
            <a:r>
              <a:rPr lang="en-US" sz="4400" dirty="0"/>
              <a:t>You will have to tweak recipes to get them to work.</a:t>
            </a:r>
          </a:p>
          <a:p>
            <a:pPr marL="457200" indent="-457200">
              <a:buFont typeface="Arial" panose="020B0604020202020204" pitchFamily="34" charset="0"/>
              <a:buChar char="•"/>
            </a:pPr>
            <a:r>
              <a:rPr lang="en-US" sz="4400" dirty="0"/>
              <a:t>The time it takes for the Electric Pressure cooker to heat up and cool down are not counted in the “recipe time.”</a:t>
            </a:r>
          </a:p>
          <a:p>
            <a:pPr marL="457200" indent="-457200">
              <a:buFont typeface="Arial" panose="020B0604020202020204" pitchFamily="34" charset="0"/>
              <a:buChar char="•"/>
            </a:pPr>
            <a:r>
              <a:rPr lang="en-US" sz="4400" dirty="0"/>
              <a:t>Where are you going to store it?</a:t>
            </a:r>
          </a:p>
          <a:p>
            <a:pPr marL="457200" indent="-457200">
              <a:buFont typeface="Arial" panose="020B0604020202020204" pitchFamily="34" charset="0"/>
              <a:buChar char="•"/>
            </a:pPr>
            <a:r>
              <a:rPr lang="en-US" sz="4400" dirty="0"/>
              <a:t>How often will you use it?</a:t>
            </a:r>
          </a:p>
        </p:txBody>
      </p:sp>
      <p:sp>
        <p:nvSpPr>
          <p:cNvPr id="5" name="Text Placeholder 4"/>
          <p:cNvSpPr>
            <a:spLocks noGrp="1"/>
          </p:cNvSpPr>
          <p:nvPr>
            <p:ph type="body" sz="quarter" idx="12"/>
          </p:nvPr>
        </p:nvSpPr>
        <p:spPr/>
        <p:txBody>
          <a:bodyPr>
            <a:normAutofit lnSpcReduction="10000"/>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289" y="3048794"/>
            <a:ext cx="4181475" cy="9753600"/>
          </a:xfrm>
          <a:prstGeom prst="rect">
            <a:avLst/>
          </a:prstGeom>
        </p:spPr>
      </p:pic>
    </p:spTree>
    <p:extLst>
      <p:ext uri="{BB962C8B-B14F-4D97-AF65-F5344CB8AC3E}">
        <p14:creationId xmlns:p14="http://schemas.microsoft.com/office/powerpoint/2010/main" val="35588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296194" y="1296194"/>
            <a:ext cx="21032788" cy="1238096"/>
          </a:xfrm>
        </p:spPr>
        <p:txBody>
          <a:bodyPr/>
          <a:lstStyle/>
          <a:p>
            <a:r>
              <a:rPr lang="en-US" dirty="0"/>
              <a:t>How to clean</a:t>
            </a:r>
          </a:p>
        </p:txBody>
      </p:sp>
      <p:sp>
        <p:nvSpPr>
          <p:cNvPr id="8" name="Text Placeholder 7"/>
          <p:cNvSpPr>
            <a:spLocks noGrp="1"/>
          </p:cNvSpPr>
          <p:nvPr>
            <p:ph type="body" sz="quarter" idx="10"/>
          </p:nvPr>
        </p:nvSpPr>
        <p:spPr>
          <a:xfrm>
            <a:off x="153194" y="5487194"/>
            <a:ext cx="10656849" cy="4038600"/>
          </a:xfrm>
        </p:spPr>
        <p:txBody>
          <a:bodyPr>
            <a:normAutofit lnSpcReduction="10000"/>
          </a:bodyPr>
          <a:lstStyle/>
          <a:p>
            <a:pPr marL="1371600" lvl="1" indent="-457200">
              <a:lnSpc>
                <a:spcPct val="100000"/>
              </a:lnSpc>
              <a:buFont typeface="Arial" panose="020B0604020202020204" pitchFamily="34" charset="0"/>
              <a:buChar char="•"/>
            </a:pPr>
            <a:r>
              <a:rPr lang="ig-NG" sz="4800" dirty="0"/>
              <a:t>C</a:t>
            </a:r>
            <a:r>
              <a:rPr lang="en-US" sz="4800" dirty="0"/>
              <a:t>lean edges of pressure cooker,  but be careful with moisture</a:t>
            </a:r>
          </a:p>
          <a:p>
            <a:pPr marL="1371600" lvl="1" indent="-457200">
              <a:lnSpc>
                <a:spcPct val="100000"/>
              </a:lnSpc>
              <a:buFont typeface="Arial" panose="020B0604020202020204" pitchFamily="34" charset="0"/>
              <a:buChar char="•"/>
            </a:pPr>
            <a:endParaRPr lang="en-US" sz="4800" dirty="0"/>
          </a:p>
          <a:p>
            <a:pPr marL="1371600" lvl="1" indent="-457200">
              <a:lnSpc>
                <a:spcPct val="100000"/>
              </a:lnSpc>
              <a:buFont typeface="Arial" panose="020B0604020202020204" pitchFamily="34" charset="0"/>
              <a:buChar char="•"/>
            </a:pPr>
            <a:r>
              <a:rPr lang="en-US" sz="4800" dirty="0"/>
              <a:t>Follow the directions that come with your pot.</a:t>
            </a:r>
          </a:p>
        </p:txBody>
      </p:sp>
      <p:pic>
        <p:nvPicPr>
          <p:cNvPr id="9218" name="Picture 2" descr="https://scontent-sea1-1.xx.fbcdn.net/v/t1.15752-9/32293651_10155610006410698_2316302663328727040_n.jpg?_nc_cat=0&amp;oh=ae70803f107fc561d769df60892d332f&amp;oe=5B8B4EB0">
            <a:extLst>
              <a:ext uri="{FF2B5EF4-FFF2-40B4-BE49-F238E27FC236}">
                <a16:creationId xmlns:a16="http://schemas.microsoft.com/office/drawing/2014/main" id="{DFF872B2-5986-4C2C-84F4-439111DB0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4751" y="1677195"/>
            <a:ext cx="11047475" cy="11544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24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794" y="878099"/>
            <a:ext cx="21032788" cy="1218282"/>
          </a:xfrm>
        </p:spPr>
        <p:txBody>
          <a:bodyPr/>
          <a:lstStyle/>
          <a:p>
            <a:r>
              <a:rPr lang="en-US" dirty="0"/>
              <a:t>How to clean</a:t>
            </a:r>
          </a:p>
        </p:txBody>
      </p:sp>
      <p:sp>
        <p:nvSpPr>
          <p:cNvPr id="8" name="Text Placeholder 7"/>
          <p:cNvSpPr>
            <a:spLocks noGrp="1"/>
          </p:cNvSpPr>
          <p:nvPr>
            <p:ph type="body" sz="quarter" idx="10"/>
          </p:nvPr>
        </p:nvSpPr>
        <p:spPr>
          <a:xfrm>
            <a:off x="991394" y="3058006"/>
            <a:ext cx="12233564" cy="8372788"/>
          </a:xfrm>
        </p:spPr>
        <p:txBody>
          <a:bodyPr>
            <a:normAutofit fontScale="47500" lnSpcReduction="20000"/>
          </a:bodyPr>
          <a:lstStyle/>
          <a:p>
            <a:endParaRPr lang="en-US" sz="4800" b="1" dirty="0"/>
          </a:p>
          <a:p>
            <a:pPr marL="1371600" lvl="1" indent="-457200">
              <a:lnSpc>
                <a:spcPct val="100000"/>
              </a:lnSpc>
              <a:spcAft>
                <a:spcPts val="0"/>
              </a:spcAft>
              <a:buFont typeface="Arial" panose="020B0604020202020204" pitchFamily="34" charset="0"/>
              <a:buChar char="•"/>
            </a:pPr>
            <a:r>
              <a:rPr lang="en-US" sz="8400" dirty="0"/>
              <a:t>Lid is Top-rack dishwasher safe</a:t>
            </a:r>
          </a:p>
          <a:p>
            <a:pPr lvl="1" indent="0">
              <a:lnSpc>
                <a:spcPct val="100000"/>
              </a:lnSpc>
              <a:spcAft>
                <a:spcPts val="0"/>
              </a:spcAft>
              <a:buNone/>
            </a:pPr>
            <a:endParaRPr lang="en-US" sz="8400" dirty="0"/>
          </a:p>
          <a:p>
            <a:pPr marL="1371600" lvl="1" indent="-457200">
              <a:lnSpc>
                <a:spcPct val="100000"/>
              </a:lnSpc>
              <a:spcAft>
                <a:spcPts val="0"/>
              </a:spcAft>
              <a:buFont typeface="Arial" panose="020B0604020202020204" pitchFamily="34" charset="0"/>
              <a:buChar char="•"/>
            </a:pPr>
            <a:r>
              <a:rPr lang="en-US" sz="8400" dirty="0"/>
              <a:t>Remove sealing ring and anti- block shield</a:t>
            </a:r>
          </a:p>
          <a:p>
            <a:pPr marL="2171740" lvl="2" indent="-457200">
              <a:buFont typeface="Arial" panose="020B0604020202020204" pitchFamily="34" charset="0"/>
              <a:buChar char="•"/>
            </a:pPr>
            <a:r>
              <a:rPr lang="en-US" sz="8400" dirty="0"/>
              <a:t>Clean the silicone ring and dry completely before putting it back in place</a:t>
            </a:r>
          </a:p>
          <a:p>
            <a:pPr lvl="1" indent="0">
              <a:lnSpc>
                <a:spcPct val="100000"/>
              </a:lnSpc>
              <a:spcAft>
                <a:spcPts val="0"/>
              </a:spcAft>
              <a:buNone/>
            </a:pPr>
            <a:endParaRPr lang="en-US" sz="8400" dirty="0"/>
          </a:p>
          <a:p>
            <a:pPr marL="1371600" lvl="1" indent="-457200">
              <a:lnSpc>
                <a:spcPct val="100000"/>
              </a:lnSpc>
              <a:spcAft>
                <a:spcPts val="0"/>
              </a:spcAft>
              <a:buFont typeface="Arial" panose="020B0604020202020204" pitchFamily="34" charset="0"/>
              <a:buChar char="•"/>
            </a:pPr>
            <a:r>
              <a:rPr lang="en-US" sz="8400" dirty="0"/>
              <a:t>Prevent odors by placing lid upside down </a:t>
            </a:r>
            <a:r>
              <a:rPr lang="ig-NG" sz="8400" dirty="0"/>
              <a:t>u</a:t>
            </a:r>
            <a:r>
              <a:rPr lang="en-US" sz="8400" dirty="0" err="1"/>
              <a:t>ntil</a:t>
            </a:r>
            <a:r>
              <a:rPr lang="en-US" sz="8400" dirty="0"/>
              <a:t> completely </a:t>
            </a:r>
            <a:r>
              <a:rPr lang="en-US" sz="8400" dirty="0" err="1"/>
              <a:t>dr</a:t>
            </a:r>
            <a:r>
              <a:rPr lang="ig-NG" sz="8400" dirty="0"/>
              <a:t>y</a:t>
            </a:r>
            <a:endParaRPr lang="en-US" sz="8400" dirty="0"/>
          </a:p>
          <a:p>
            <a:pPr lvl="1" indent="0">
              <a:lnSpc>
                <a:spcPct val="100000"/>
              </a:lnSpc>
              <a:spcAft>
                <a:spcPts val="0"/>
              </a:spcAft>
              <a:buNone/>
            </a:pPr>
            <a:endParaRPr lang="en-US" sz="8400" dirty="0"/>
          </a:p>
          <a:p>
            <a:pPr marL="1371600" lvl="1" indent="-457200">
              <a:lnSpc>
                <a:spcPct val="100000"/>
              </a:lnSpc>
              <a:spcAft>
                <a:spcPts val="0"/>
              </a:spcAft>
              <a:buFont typeface="Arial" panose="020B0604020202020204" pitchFamily="34" charset="0"/>
              <a:buChar char="•"/>
            </a:pPr>
            <a:r>
              <a:rPr lang="en-US" sz="8400" dirty="0"/>
              <a:t>Check steam release valve and float valve, as well as the anti block shield.</a:t>
            </a:r>
          </a:p>
        </p:txBody>
      </p:sp>
      <p:pic>
        <p:nvPicPr>
          <p:cNvPr id="11266" name="Picture 2" descr="Image result for place lid upside down on instant pot">
            <a:extLst>
              <a:ext uri="{FF2B5EF4-FFF2-40B4-BE49-F238E27FC236}">
                <a16:creationId xmlns:a16="http://schemas.microsoft.com/office/drawing/2014/main" id="{E6C6A06B-1C74-45CE-A744-E9D1C7118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5394" y="2123296"/>
            <a:ext cx="9877872" cy="10374298"/>
          </a:xfrm>
          <a:prstGeom prst="rect">
            <a:avLst/>
          </a:prstGeom>
          <a:noFill/>
          <a:extLst>
            <a:ext uri="{909E8E84-426E-40DD-AFC4-6F175D3DCCD1}">
              <a14:hiddenFill xmlns:a14="http://schemas.microsoft.com/office/drawing/2010/main">
                <a:solidFill>
                  <a:srgbClr val="FFFFFF"/>
                </a:solidFill>
              </a14:hiddenFill>
            </a:ext>
          </a:extLst>
        </p:spPr>
      </p:pic>
      <p:sp>
        <p:nvSpPr>
          <p:cNvPr id="2" name="Minus Sign 1">
            <a:extLst>
              <a:ext uri="{FF2B5EF4-FFF2-40B4-BE49-F238E27FC236}">
                <a16:creationId xmlns:a16="http://schemas.microsoft.com/office/drawing/2014/main" id="{099CBEDB-A04C-487A-A249-604E6C576202}"/>
              </a:ext>
            </a:extLst>
          </p:cNvPr>
          <p:cNvSpPr/>
          <p:nvPr/>
        </p:nvSpPr>
        <p:spPr>
          <a:xfrm>
            <a:off x="17831594" y="6096794"/>
            <a:ext cx="2438400" cy="15240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54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Accessories</a:t>
            </a:r>
          </a:p>
        </p:txBody>
      </p:sp>
      <p:sp>
        <p:nvSpPr>
          <p:cNvPr id="3" name="Text Placeholder 2"/>
          <p:cNvSpPr>
            <a:spLocks noGrp="1"/>
          </p:cNvSpPr>
          <p:nvPr>
            <p:ph type="body" sz="quarter" idx="10"/>
          </p:nvPr>
        </p:nvSpPr>
        <p:spPr>
          <a:xfrm>
            <a:off x="7468394" y="3030250"/>
            <a:ext cx="9487296" cy="830997"/>
          </a:xfrm>
        </p:spPr>
        <p:txBody>
          <a:bodyPr>
            <a:normAutofit fontScale="92500" lnSpcReduction="10000"/>
          </a:bodyPr>
          <a:lstStyle/>
          <a:p>
            <a:r>
              <a:rPr lang="en-US" dirty="0"/>
              <a:t>Need vs Want</a:t>
            </a:r>
          </a:p>
        </p:txBody>
      </p:sp>
      <p:sp>
        <p:nvSpPr>
          <p:cNvPr id="4" name="Text Placeholder 3"/>
          <p:cNvSpPr>
            <a:spLocks noGrp="1"/>
          </p:cNvSpPr>
          <p:nvPr>
            <p:ph type="body" sz="quarter" idx="11"/>
          </p:nvPr>
        </p:nvSpPr>
        <p:spPr/>
        <p:txBody>
          <a:bodyPr/>
          <a:lstStyle/>
          <a:p>
            <a:endParaRPr lang="en-US" dirty="0"/>
          </a:p>
        </p:txBody>
      </p:sp>
      <p:sp>
        <p:nvSpPr>
          <p:cNvPr id="5" name="Text Placeholder 4"/>
          <p:cNvSpPr>
            <a:spLocks noGrp="1"/>
          </p:cNvSpPr>
          <p:nvPr>
            <p:ph type="body" sz="quarter" idx="12"/>
          </p:nvPr>
        </p:nvSpPr>
        <p:spPr/>
        <p:txBody>
          <a:bodyPr>
            <a:normAutofit lnSpcReduction="10000"/>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650" y="5334794"/>
            <a:ext cx="4448175" cy="667226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994" y="5334794"/>
            <a:ext cx="6291263" cy="629126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35260" y="5350111"/>
            <a:ext cx="4229934" cy="6656946"/>
          </a:xfrm>
          <a:prstGeom prst="rect">
            <a:avLst/>
          </a:prstGeom>
        </p:spPr>
      </p:pic>
    </p:spTree>
    <p:extLst>
      <p:ext uri="{BB962C8B-B14F-4D97-AF65-F5344CB8AC3E}">
        <p14:creationId xmlns:p14="http://schemas.microsoft.com/office/powerpoint/2010/main" val="275820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6934994" y="4227757"/>
            <a:ext cx="13001697" cy="8839200"/>
          </a:xfrm>
        </p:spPr>
        <p:txBody>
          <a:bodyPr>
            <a:normAutofit lnSpcReduction="10000"/>
          </a:bodyPr>
          <a:lstStyle/>
          <a:p>
            <a:pPr lvl="1" indent="0">
              <a:buNone/>
            </a:pPr>
            <a:r>
              <a:rPr lang="en-US" sz="4800" dirty="0"/>
              <a:t>According to the</a:t>
            </a:r>
            <a:r>
              <a:rPr lang="ig-NG" sz="4800" dirty="0"/>
              <a:t> </a:t>
            </a:r>
            <a:r>
              <a:rPr lang="ig-NG" sz="4800" dirty="0" err="1"/>
              <a:t>National</a:t>
            </a:r>
            <a:r>
              <a:rPr lang="ig-NG" sz="4800" dirty="0"/>
              <a:t> </a:t>
            </a:r>
            <a:r>
              <a:rPr lang="ig-NG" sz="4800" dirty="0" err="1"/>
              <a:t>Center</a:t>
            </a:r>
            <a:r>
              <a:rPr lang="ig-NG" sz="4800" dirty="0"/>
              <a:t> </a:t>
            </a:r>
            <a:r>
              <a:rPr lang="ig-NG" sz="4800" dirty="0" err="1"/>
              <a:t>for</a:t>
            </a:r>
            <a:r>
              <a:rPr lang="ig-NG" sz="4800" dirty="0"/>
              <a:t> </a:t>
            </a:r>
            <a:r>
              <a:rPr lang="ig-NG" sz="4800" dirty="0" err="1"/>
              <a:t>Home</a:t>
            </a:r>
            <a:r>
              <a:rPr lang="ig-NG" sz="4800" dirty="0"/>
              <a:t> </a:t>
            </a:r>
            <a:r>
              <a:rPr lang="ig-NG" sz="4800" dirty="0" err="1"/>
              <a:t>Food</a:t>
            </a:r>
            <a:r>
              <a:rPr lang="ig-NG" sz="4800" dirty="0"/>
              <a:t> </a:t>
            </a:r>
            <a:r>
              <a:rPr lang="ig-NG" sz="4800" dirty="0" err="1"/>
              <a:t>Preservation</a:t>
            </a:r>
            <a:r>
              <a:rPr lang="ig-NG" sz="4800" dirty="0"/>
              <a:t> (</a:t>
            </a:r>
            <a:r>
              <a:rPr lang="en-US" sz="4800" dirty="0"/>
              <a:t>NCHFP</a:t>
            </a:r>
            <a:r>
              <a:rPr lang="ig-NG" sz="4800" dirty="0"/>
              <a:t>)</a:t>
            </a:r>
            <a:r>
              <a:rPr lang="en-US" sz="4800" dirty="0"/>
              <a:t>:</a:t>
            </a:r>
          </a:p>
          <a:p>
            <a:pPr marL="1371600" lvl="1" indent="-457200">
              <a:buFont typeface="Arial" panose="020B0604020202020204" pitchFamily="34" charset="0"/>
              <a:buChar char="•"/>
            </a:pPr>
            <a:endParaRPr lang="en-US" sz="4800" dirty="0"/>
          </a:p>
          <a:p>
            <a:pPr marL="914400" lvl="1" indent="0">
              <a:buNone/>
            </a:pPr>
            <a:r>
              <a:rPr lang="en-US" sz="4800" dirty="0"/>
              <a:t>“food may end up under processed. Under processed foods are unsafe and can result in foodborne illness, including botulism poisoning, if consumed.”</a:t>
            </a:r>
          </a:p>
          <a:p>
            <a:pPr lvl="1" indent="0">
              <a:buNone/>
            </a:pPr>
            <a:endParaRPr lang="en-US" sz="4800" dirty="0"/>
          </a:p>
          <a:p>
            <a:pPr lvl="1" indent="0">
              <a:buNone/>
            </a:pPr>
            <a:r>
              <a:rPr lang="en-US" sz="4800" dirty="0"/>
              <a:t>Use the electric pressure cooker for making dinner</a:t>
            </a:r>
            <a:r>
              <a:rPr lang="ig-NG" sz="4800" dirty="0"/>
              <a:t>,</a:t>
            </a:r>
            <a:r>
              <a:rPr lang="en-US" sz="4800" dirty="0"/>
              <a:t> but leave canning to </a:t>
            </a:r>
            <a:r>
              <a:rPr lang="ig-NG" sz="4800" dirty="0"/>
              <a:t>the </a:t>
            </a:r>
            <a:r>
              <a:rPr lang="en-US" sz="4800" dirty="0"/>
              <a:t>stove top </a:t>
            </a:r>
            <a:r>
              <a:rPr lang="en-US" sz="4800" b="1" i="1" dirty="0"/>
              <a:t>pressure canner</a:t>
            </a:r>
            <a:r>
              <a:rPr lang="en-US" sz="4800" dirty="0"/>
              <a:t>.</a:t>
            </a:r>
          </a:p>
        </p:txBody>
      </p:sp>
      <p:pic>
        <p:nvPicPr>
          <p:cNvPr id="28674" name="Picture 2" descr="Image result for canning in electric pressure cooker">
            <a:extLst>
              <a:ext uri="{FF2B5EF4-FFF2-40B4-BE49-F238E27FC236}">
                <a16:creationId xmlns:a16="http://schemas.microsoft.com/office/drawing/2014/main" id="{4C914682-C9CC-4A38-BC63-D9D589415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794" y="4191794"/>
            <a:ext cx="7239000" cy="7239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a:extLst>
              <a:ext uri="{FF2B5EF4-FFF2-40B4-BE49-F238E27FC236}">
                <a16:creationId xmlns:a16="http://schemas.microsoft.com/office/drawing/2014/main" id="{278CDF55-F58B-4A0E-9150-18BC8C3A785C}"/>
              </a:ext>
            </a:extLst>
          </p:cNvPr>
          <p:cNvSpPr txBox="1">
            <a:spLocks/>
          </p:cNvSpPr>
          <p:nvPr/>
        </p:nvSpPr>
        <p:spPr>
          <a:xfrm>
            <a:off x="762794" y="1069430"/>
            <a:ext cx="21032788" cy="2436564"/>
          </a:xfrm>
          <a:prstGeom prst="rect">
            <a:avLst/>
          </a:prstGeom>
        </p:spPr>
        <p:txBody>
          <a:bodyPr vert="horz" lIns="0" tIns="0" rIns="0" bIns="0" rtlCol="0" anchor="t" anchorCtr="0">
            <a:spAutoFit/>
          </a:bodyPr>
          <a:lstStyle>
            <a:lvl1pPr algn="l" defTabSz="2438462" rtl="0" eaLnBrk="1" latinLnBrk="0" hangingPunct="1">
              <a:lnSpc>
                <a:spcPts val="9500"/>
              </a:lnSpc>
              <a:spcBef>
                <a:spcPct val="0"/>
              </a:spcBef>
              <a:buNone/>
              <a:defRPr sz="9000"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Can</a:t>
            </a:r>
            <a:r>
              <a:rPr lang="ig-NG" dirty="0" err="1"/>
              <a:t>ning</a:t>
            </a:r>
            <a:r>
              <a:rPr lang="ig-NG" dirty="0"/>
              <a:t> </a:t>
            </a:r>
            <a:r>
              <a:rPr lang="ig-NG" dirty="0" err="1"/>
              <a:t>in</a:t>
            </a:r>
            <a:r>
              <a:rPr lang="ig-NG" dirty="0"/>
              <a:t> </a:t>
            </a:r>
            <a:r>
              <a:rPr lang="ig-NG" dirty="0" err="1"/>
              <a:t>an</a:t>
            </a:r>
            <a:r>
              <a:rPr lang="en-US" dirty="0"/>
              <a:t> Electric pressure cooker? NO!!!!</a:t>
            </a:r>
          </a:p>
        </p:txBody>
      </p:sp>
    </p:spTree>
    <p:extLst>
      <p:ext uri="{BB962C8B-B14F-4D97-AF65-F5344CB8AC3E}">
        <p14:creationId xmlns:p14="http://schemas.microsoft.com/office/powerpoint/2010/main" val="188158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7D5AA6-B8C6-4E2B-A727-6AFE9D94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394" y="1219994"/>
            <a:ext cx="8836763" cy="4125849"/>
          </a:xfrm>
          <a:prstGeom prst="rect">
            <a:avLst/>
          </a:prstGeom>
        </p:spPr>
      </p:pic>
      <p:sp>
        <p:nvSpPr>
          <p:cNvPr id="2" name="TextBox 1">
            <a:extLst>
              <a:ext uri="{FF2B5EF4-FFF2-40B4-BE49-F238E27FC236}">
                <a16:creationId xmlns:a16="http://schemas.microsoft.com/office/drawing/2014/main" id="{5D564FE7-62D9-4467-B141-3530EDC42136}"/>
              </a:ext>
            </a:extLst>
          </p:cNvPr>
          <p:cNvSpPr txBox="1"/>
          <p:nvPr/>
        </p:nvSpPr>
        <p:spPr>
          <a:xfrm>
            <a:off x="8230394" y="6858794"/>
            <a:ext cx="8836763" cy="1569660"/>
          </a:xfrm>
          <a:prstGeom prst="rect">
            <a:avLst/>
          </a:prstGeom>
          <a:noFill/>
        </p:spPr>
        <p:txBody>
          <a:bodyPr wrap="square" rtlCol="0">
            <a:spAutoFit/>
          </a:bodyPr>
          <a:lstStyle/>
          <a:p>
            <a:r>
              <a:rPr lang="en-US" sz="9600" dirty="0"/>
              <a:t>Questions?</a:t>
            </a:r>
          </a:p>
        </p:txBody>
      </p:sp>
    </p:spTree>
    <p:extLst>
      <p:ext uri="{BB962C8B-B14F-4D97-AF65-F5344CB8AC3E}">
        <p14:creationId xmlns:p14="http://schemas.microsoft.com/office/powerpoint/2010/main" val="176287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source ideas</a:t>
            </a:r>
          </a:p>
        </p:txBody>
      </p:sp>
      <p:sp>
        <p:nvSpPr>
          <p:cNvPr id="3" name="Content Placeholder 2"/>
          <p:cNvSpPr>
            <a:spLocks noGrp="1"/>
          </p:cNvSpPr>
          <p:nvPr>
            <p:ph idx="1"/>
          </p:nvPr>
        </p:nvSpPr>
        <p:spPr/>
        <p:txBody>
          <a:bodyPr/>
          <a:lstStyle/>
          <a:p>
            <a:r>
              <a:rPr lang="en-US" dirty="0">
                <a:hlinkClick r:id="rId3"/>
              </a:rPr>
              <a:t>https://www.pressurecookingtoday.com</a:t>
            </a:r>
            <a:r>
              <a:rPr lang="en-US" dirty="0"/>
              <a:t>, Pressure cooking today</a:t>
            </a:r>
          </a:p>
          <a:p>
            <a:r>
              <a:rPr lang="en-US" dirty="0">
                <a:hlinkClick r:id="rId4"/>
              </a:rPr>
              <a:t>https://www.yummly.com/recipes/pressure-cooker-chicken</a:t>
            </a:r>
            <a:r>
              <a:rPr lang="en-US" dirty="0"/>
              <a:t>, </a:t>
            </a:r>
            <a:r>
              <a:rPr lang="en-US" dirty="0" err="1"/>
              <a:t>Yummly</a:t>
            </a:r>
            <a:endParaRPr lang="en-US" dirty="0"/>
          </a:p>
          <a:p>
            <a:r>
              <a:rPr lang="en-US" dirty="0">
                <a:hlinkClick r:id="rId5"/>
              </a:rPr>
              <a:t>https://instantpot.com/</a:t>
            </a:r>
            <a:r>
              <a:rPr lang="en-US" dirty="0"/>
              <a:t>, Instant Pot web site</a:t>
            </a:r>
          </a:p>
          <a:p>
            <a:r>
              <a:rPr lang="en-US" dirty="0">
                <a:hlinkClick r:id="rId6"/>
              </a:rPr>
              <a:t>https://www.gopresto.com/recipes/</a:t>
            </a:r>
            <a:r>
              <a:rPr lang="en-US" dirty="0"/>
              <a:t>, Presto web site</a:t>
            </a:r>
          </a:p>
          <a:p>
            <a:r>
              <a:rPr lang="en-US" dirty="0">
                <a:hlinkClick r:id="rId7"/>
              </a:rPr>
              <a:t>https://www.foodnetwork.com/recipes/photos/pressure-cooker-recipes</a:t>
            </a:r>
            <a:r>
              <a:rPr lang="en-US" dirty="0"/>
              <a:t>, Food Network web site</a:t>
            </a:r>
          </a:p>
          <a:p>
            <a:r>
              <a:rPr lang="en-US" dirty="0">
                <a:hlinkClick r:id="rId8"/>
              </a:rPr>
              <a:t>https://www.hippressurecooking.com/</a:t>
            </a:r>
            <a:r>
              <a:rPr lang="en-US" dirty="0"/>
              <a:t>, HIP Cooking</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0657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to : </a:t>
            </a:r>
          </a:p>
        </p:txBody>
      </p:sp>
      <p:sp>
        <p:nvSpPr>
          <p:cNvPr id="3" name="Content Placeholder 2"/>
          <p:cNvSpPr>
            <a:spLocks noGrp="1"/>
          </p:cNvSpPr>
          <p:nvPr>
            <p:ph idx="1"/>
          </p:nvPr>
        </p:nvSpPr>
        <p:spPr/>
        <p:txBody>
          <a:bodyPr/>
          <a:lstStyle/>
          <a:p>
            <a:r>
              <a:rPr lang="en-US" dirty="0"/>
              <a:t>Kathy Smith, Family and Community Health Agent, Parker County Extension for use of her presentation “Cooking Under Pressure”</a:t>
            </a:r>
          </a:p>
          <a:p>
            <a:pPr marL="0" indent="0">
              <a:buNone/>
            </a:pPr>
            <a:r>
              <a:rPr lang="en-US" dirty="0"/>
              <a:t> 			and</a:t>
            </a:r>
          </a:p>
          <a:p>
            <a:r>
              <a:rPr lang="en-US" dirty="0"/>
              <a:t>Becky Hutchings, University of Idaho Extension Educator – Minidoka County for her presentation “Cooking under Pressure”</a:t>
            </a:r>
          </a:p>
          <a:p>
            <a:pPr marL="0" indent="0">
              <a:buNone/>
            </a:pPr>
            <a:endParaRPr lang="en-US" dirty="0"/>
          </a:p>
        </p:txBody>
      </p:sp>
    </p:spTree>
    <p:extLst>
      <p:ext uri="{BB962C8B-B14F-4D97-AF65-F5344CB8AC3E}">
        <p14:creationId xmlns:p14="http://schemas.microsoft.com/office/powerpoint/2010/main" val="6251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noChangeArrowheads="1"/>
          </p:cNvSpPr>
          <p:nvPr>
            <p:ph type="title"/>
          </p:nvPr>
        </p:nvSpPr>
        <p:spPr/>
        <p:txBody>
          <a:bodyPr>
            <a:normAutofit/>
          </a:bodyPr>
          <a:lstStyle/>
          <a:p>
            <a:r>
              <a:rPr lang="en-US" altLang="en-US" sz="8800" dirty="0"/>
              <a:t>Pressure</a:t>
            </a:r>
            <a:r>
              <a:rPr lang="en-US" altLang="en-US" sz="6600" dirty="0"/>
              <a:t> </a:t>
            </a:r>
            <a:r>
              <a:rPr lang="en-US" altLang="en-US" sz="8800" dirty="0"/>
              <a:t>Cooking</a:t>
            </a:r>
          </a:p>
        </p:txBody>
      </p:sp>
      <p:sp>
        <p:nvSpPr>
          <p:cNvPr id="6147" name="Content Placeholder 2"/>
          <p:cNvSpPr>
            <a:spLocks noGrp="1" noChangeArrowheads="1"/>
          </p:cNvSpPr>
          <p:nvPr>
            <p:ph idx="1"/>
          </p:nvPr>
        </p:nvSpPr>
        <p:spPr>
          <a:xfrm>
            <a:off x="1676510" y="3547055"/>
            <a:ext cx="21032569" cy="8703241"/>
          </a:xfrm>
        </p:spPr>
        <p:txBody>
          <a:bodyPr/>
          <a:lstStyle/>
          <a:p>
            <a:r>
              <a:rPr lang="en-US" altLang="en-US" sz="4800" dirty="0"/>
              <a:t>Objectives: </a:t>
            </a:r>
          </a:p>
          <a:p>
            <a:pPr lvl="1"/>
            <a:r>
              <a:rPr lang="en-US" altLang="en-US" sz="4800" dirty="0"/>
              <a:t>Understand the basic principles of cooking with pressure</a:t>
            </a:r>
          </a:p>
          <a:p>
            <a:pPr lvl="1"/>
            <a:r>
              <a:rPr lang="en-US" altLang="en-US" sz="4800" dirty="0"/>
              <a:t>Identify features of electric pressure cookers</a:t>
            </a:r>
          </a:p>
          <a:p>
            <a:pPr lvl="1"/>
            <a:r>
              <a:rPr lang="en-US" altLang="en-US" sz="4800" dirty="0"/>
              <a:t>Understand food safety principles for electric pressure cookers</a:t>
            </a:r>
          </a:p>
          <a:p>
            <a:pPr lvl="1"/>
            <a:endParaRPr lang="en-US" altLang="en-US" dirty="0"/>
          </a:p>
        </p:txBody>
      </p:sp>
    </p:spTree>
    <p:extLst>
      <p:ext uri="{BB962C8B-B14F-4D97-AF65-F5344CB8AC3E}">
        <p14:creationId xmlns:p14="http://schemas.microsoft.com/office/powerpoint/2010/main" val="1857505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p:txBody>
          <a:bodyPr/>
          <a:lstStyle/>
          <a:p>
            <a:r>
              <a:rPr lang="en-US" altLang="en-US"/>
              <a:t>References</a:t>
            </a:r>
          </a:p>
        </p:txBody>
      </p:sp>
      <p:sp>
        <p:nvSpPr>
          <p:cNvPr id="14339" name="Content Placeholder 2"/>
          <p:cNvSpPr>
            <a:spLocks noGrp="1" noChangeArrowheads="1"/>
          </p:cNvSpPr>
          <p:nvPr>
            <p:ph idx="1"/>
          </p:nvPr>
        </p:nvSpPr>
        <p:spPr/>
        <p:txBody>
          <a:bodyPr/>
          <a:lstStyle/>
          <a:p>
            <a:r>
              <a:rPr lang="en-US" altLang="en-US" dirty="0">
                <a:hlinkClick r:id="rId3"/>
              </a:rPr>
              <a:t>http://www.discoverpressurecooking.com/history.html</a:t>
            </a:r>
            <a:endParaRPr lang="en-US" altLang="en-US" dirty="0"/>
          </a:p>
          <a:p>
            <a:r>
              <a:rPr lang="en-US" altLang="en-US" dirty="0">
                <a:hlinkClick r:id="rId4"/>
              </a:rPr>
              <a:t>https://www.goodhousekeeping.com/appliances/pressure-cooker-reviews/g204/electric-pressure-cooker-reviews/</a:t>
            </a:r>
            <a:endParaRPr lang="en-US" altLang="en-US" dirty="0"/>
          </a:p>
          <a:p>
            <a:endParaRPr lang="en-US" altLang="en-US" dirty="0"/>
          </a:p>
          <a:p>
            <a:endParaRPr lang="en-US" altLang="en-US" dirty="0"/>
          </a:p>
        </p:txBody>
      </p:sp>
    </p:spTree>
    <p:extLst>
      <p:ext uri="{BB962C8B-B14F-4D97-AF65-F5344CB8AC3E}">
        <p14:creationId xmlns:p14="http://schemas.microsoft.com/office/powerpoint/2010/main" val="1653717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p:txBody>
          <a:bodyPr>
            <a:normAutofit/>
          </a:bodyPr>
          <a:lstStyle/>
          <a:p>
            <a:r>
              <a:rPr lang="en-US" altLang="en-US" sz="8800" dirty="0"/>
              <a:t>A Little History</a:t>
            </a:r>
          </a:p>
        </p:txBody>
      </p:sp>
      <p:sp>
        <p:nvSpPr>
          <p:cNvPr id="8195" name="Content Placeholder 2"/>
          <p:cNvSpPr>
            <a:spLocks noGrp="1" noChangeArrowheads="1"/>
          </p:cNvSpPr>
          <p:nvPr>
            <p:ph idx="1"/>
          </p:nvPr>
        </p:nvSpPr>
        <p:spPr>
          <a:xfrm>
            <a:off x="1676511" y="3651835"/>
            <a:ext cx="17101663" cy="8703243"/>
          </a:xfrm>
        </p:spPr>
        <p:txBody>
          <a:bodyPr/>
          <a:lstStyle/>
          <a:p>
            <a:r>
              <a:rPr lang="en-US" altLang="en-US" sz="4400" dirty="0"/>
              <a:t>In 1679 a French physicist invented an airtight cooking vessel that  used internal pressure to allow water to boil at a higher temperature thus reducing cooking time. </a:t>
            </a:r>
          </a:p>
          <a:p>
            <a:endParaRPr lang="en-US" altLang="en-US" sz="4400" dirty="0"/>
          </a:p>
          <a:p>
            <a:r>
              <a:rPr lang="en-US" altLang="en-US" sz="4400" dirty="0"/>
              <a:t>1939 the pressure cooking became a hit. Presto unveiled a pot at the World’s Fair that women loved. It had a modern “saucepan-style pressure cooker” that “ featured an easy-to-close interlocking cover, eliminating the need for awkward lug nuts and clamps”</a:t>
            </a:r>
          </a:p>
          <a:p>
            <a:pPr lvl="3"/>
            <a:r>
              <a:rPr lang="en-US" altLang="en-US" sz="3200" dirty="0">
                <a:hlinkClick r:id="rId3"/>
              </a:rPr>
              <a:t>http://www.discoverpressurecooking.com/history.html</a:t>
            </a:r>
            <a:endParaRPr lang="en-US" altLang="en-US" sz="3200" dirty="0"/>
          </a:p>
          <a:p>
            <a:pPr lvl="3"/>
            <a:endParaRPr lang="en-US" altLang="en-US" dirty="0"/>
          </a:p>
        </p:txBody>
      </p:sp>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6930" y="3651835"/>
            <a:ext cx="5340698" cy="744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34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Forward….</a:t>
            </a:r>
          </a:p>
        </p:txBody>
      </p:sp>
      <p:sp>
        <p:nvSpPr>
          <p:cNvPr id="4" name="Text Placeholder 3"/>
          <p:cNvSpPr>
            <a:spLocks noGrp="1"/>
          </p:cNvSpPr>
          <p:nvPr>
            <p:ph type="body" idx="1"/>
          </p:nvPr>
        </p:nvSpPr>
        <p:spPr>
          <a:xfrm>
            <a:off x="631632" y="3356107"/>
            <a:ext cx="8371791" cy="1152657"/>
          </a:xfrm>
        </p:spPr>
        <p:txBody>
          <a:bodyPr/>
          <a:lstStyle/>
          <a:p>
            <a:r>
              <a:rPr lang="en-US" dirty="0"/>
              <a:t>One use electric appliances</a:t>
            </a:r>
          </a:p>
        </p:txBody>
      </p:sp>
      <p:sp>
        <p:nvSpPr>
          <p:cNvPr id="3" name="Content Placeholder 2"/>
          <p:cNvSpPr>
            <a:spLocks noGrp="1"/>
          </p:cNvSpPr>
          <p:nvPr>
            <p:ph sz="half" idx="2"/>
          </p:nvPr>
        </p:nvSpPr>
        <p:spPr>
          <a:xfrm>
            <a:off x="1351579" y="5106195"/>
            <a:ext cx="8371791" cy="6977930"/>
          </a:xfrm>
        </p:spPr>
        <p:txBody>
          <a:bodyPr/>
          <a:lstStyle/>
          <a:p>
            <a:r>
              <a:rPr lang="en-US" dirty="0"/>
              <a:t>Slow Cooker</a:t>
            </a:r>
          </a:p>
          <a:p>
            <a:r>
              <a:rPr lang="en-US" dirty="0"/>
              <a:t>Steamer</a:t>
            </a:r>
          </a:p>
          <a:p>
            <a:r>
              <a:rPr lang="en-US" dirty="0"/>
              <a:t>Rice cooker</a:t>
            </a:r>
          </a:p>
          <a:p>
            <a:r>
              <a:rPr lang="en-US" dirty="0"/>
              <a:t>Yogurt maker</a:t>
            </a:r>
          </a:p>
          <a:p>
            <a:r>
              <a:rPr lang="en-US" dirty="0"/>
              <a:t>Warming pot</a:t>
            </a:r>
          </a:p>
          <a:p>
            <a:endParaRPr lang="en-US" dirty="0"/>
          </a:p>
        </p:txBody>
      </p:sp>
      <p:sp>
        <p:nvSpPr>
          <p:cNvPr id="5" name="Text Placeholder 4"/>
          <p:cNvSpPr>
            <a:spLocks noGrp="1"/>
          </p:cNvSpPr>
          <p:nvPr>
            <p:ph type="body" sz="quarter" idx="3"/>
          </p:nvPr>
        </p:nvSpPr>
        <p:spPr>
          <a:xfrm>
            <a:off x="11735594" y="1892436"/>
            <a:ext cx="8371781" cy="1152657"/>
          </a:xfrm>
        </p:spPr>
        <p:txBody>
          <a:bodyPr/>
          <a:lstStyle/>
          <a:p>
            <a:r>
              <a:rPr lang="en-US" dirty="0"/>
              <a:t>One Pot Wonder</a:t>
            </a:r>
          </a:p>
        </p:txBody>
      </p:sp>
      <p:sp>
        <p:nvSpPr>
          <p:cNvPr id="6" name="Content Placeholder 5"/>
          <p:cNvSpPr>
            <a:spLocks noGrp="1"/>
          </p:cNvSpPr>
          <p:nvPr>
            <p:ph sz="quarter" idx="4"/>
          </p:nvPr>
        </p:nvSpPr>
        <p:spPr>
          <a:xfrm>
            <a:off x="11125994" y="3277394"/>
            <a:ext cx="8371779" cy="7761657"/>
          </a:xfrm>
        </p:spPr>
        <p:txBody>
          <a:bodyPr/>
          <a:lstStyle/>
          <a:p>
            <a:r>
              <a:rPr lang="en-US" dirty="0"/>
              <a:t>Electric Pressure Cooker</a:t>
            </a: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1984" y="4322467"/>
            <a:ext cx="9218442" cy="9218442"/>
          </a:xfrm>
          <a:prstGeom prst="rect">
            <a:avLst/>
          </a:prstGeom>
        </p:spPr>
      </p:pic>
    </p:spTree>
    <p:extLst>
      <p:ext uri="{BB962C8B-B14F-4D97-AF65-F5344CB8AC3E}">
        <p14:creationId xmlns:p14="http://schemas.microsoft.com/office/powerpoint/2010/main" val="2471605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an Electric Pressure Cooker</a:t>
            </a: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a:xfrm>
            <a:off x="1351579" y="4322467"/>
            <a:ext cx="8371791" cy="7761657"/>
          </a:xfrm>
        </p:spPr>
        <p:txBody>
          <a:bodyPr/>
          <a:lstStyle/>
          <a:p>
            <a:r>
              <a:rPr lang="en-US" dirty="0"/>
              <a:t>Foods retain most of their nutrients and are tastier.</a:t>
            </a:r>
          </a:p>
          <a:p>
            <a:r>
              <a:rPr lang="en-US" dirty="0"/>
              <a:t>Saves energy.</a:t>
            </a:r>
          </a:p>
          <a:p>
            <a:r>
              <a:rPr lang="en-US" dirty="0"/>
              <a:t>Saves time in preparing meals.</a:t>
            </a:r>
          </a:p>
          <a:p>
            <a:r>
              <a:rPr lang="en-US" dirty="0"/>
              <a:t>The kitchen is cooler.</a:t>
            </a:r>
          </a:p>
          <a:p>
            <a:r>
              <a:rPr lang="en-US" dirty="0"/>
              <a:t>Less cleaning is required.</a:t>
            </a:r>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a:xfrm>
            <a:off x="10177432" y="4322467"/>
            <a:ext cx="8371779" cy="7761657"/>
          </a:xfrm>
        </p:spPr>
        <p:txBody>
          <a:bodyPr/>
          <a:lstStyle/>
          <a:p>
            <a:r>
              <a:rPr lang="en-US" dirty="0"/>
              <a:t>Need few counter top appliances.</a:t>
            </a:r>
          </a:p>
          <a:p>
            <a:r>
              <a:rPr lang="en-US" dirty="0"/>
              <a:t>Cooks with little or no fat.</a:t>
            </a:r>
          </a:p>
          <a:p>
            <a:r>
              <a:rPr lang="en-US" dirty="0"/>
              <a:t>Can fit family size.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2594" y="7163594"/>
            <a:ext cx="6502280" cy="6068291"/>
          </a:xfrm>
          <a:prstGeom prst="rect">
            <a:avLst/>
          </a:prstGeom>
        </p:spPr>
      </p:pic>
    </p:spTree>
    <p:extLst>
      <p:ext uri="{BB962C8B-B14F-4D97-AF65-F5344CB8AC3E}">
        <p14:creationId xmlns:p14="http://schemas.microsoft.com/office/powerpoint/2010/main" val="3518089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So What is Pressure Cooking?</a:t>
            </a:r>
          </a:p>
        </p:txBody>
      </p:sp>
      <p:sp>
        <p:nvSpPr>
          <p:cNvPr id="8" name="Text Placeholder 7"/>
          <p:cNvSpPr>
            <a:spLocks noGrp="1"/>
          </p:cNvSpPr>
          <p:nvPr>
            <p:ph type="body" sz="quarter" idx="10"/>
          </p:nvPr>
        </p:nvSpPr>
        <p:spPr>
          <a:xfrm>
            <a:off x="7011195" y="4267994"/>
            <a:ext cx="12877800" cy="6477000"/>
          </a:xfrm>
        </p:spPr>
        <p:txBody>
          <a:bodyPr>
            <a:normAutofit/>
          </a:bodyPr>
          <a:lstStyle/>
          <a:p>
            <a:pPr marL="457200" indent="-457200">
              <a:buFont typeface="Arial" panose="020B0604020202020204" pitchFamily="34" charset="0"/>
              <a:buChar char="•"/>
            </a:pPr>
            <a:r>
              <a:rPr lang="en-US" sz="4800" dirty="0"/>
              <a:t>A food-preparation method using trapped steam</a:t>
            </a:r>
          </a:p>
          <a:p>
            <a:pPr marL="457200" indent="-457200">
              <a:buFont typeface="Arial" panose="020B0604020202020204" pitchFamily="34" charset="0"/>
              <a:buChar char="•"/>
            </a:pPr>
            <a:r>
              <a:rPr lang="en-US" sz="4800" dirty="0"/>
              <a:t>Retains the flavors and nutrients of the food</a:t>
            </a:r>
          </a:p>
          <a:p>
            <a:pPr marL="457200" indent="-457200">
              <a:buFont typeface="Arial" panose="020B0604020202020204" pitchFamily="34" charset="0"/>
              <a:buChar char="•"/>
            </a:pPr>
            <a:r>
              <a:rPr lang="en-US" sz="4800" dirty="0"/>
              <a:t>Saves energy compared to other cooking methods</a:t>
            </a:r>
          </a:p>
        </p:txBody>
      </p:sp>
      <p:pic>
        <p:nvPicPr>
          <p:cNvPr id="1028" name="Picture 4" descr="Image result for crockpot pressure cooker pictures">
            <a:extLst>
              <a:ext uri="{FF2B5EF4-FFF2-40B4-BE49-F238E27FC236}">
                <a16:creationId xmlns:a16="http://schemas.microsoft.com/office/drawing/2014/main" id="{CC559188-3232-49DE-A17E-32C049531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94" y="5106194"/>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20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2454" y="2521471"/>
            <a:ext cx="21032788" cy="2436564"/>
          </a:xfrm>
        </p:spPr>
        <p:txBody>
          <a:bodyPr/>
          <a:lstStyle/>
          <a:p>
            <a:r>
              <a:rPr lang="en-US" dirty="0"/>
              <a:t>The parts of an electric pressure cooker</a:t>
            </a:r>
          </a:p>
        </p:txBody>
      </p:sp>
      <p:sp>
        <p:nvSpPr>
          <p:cNvPr id="8" name="Text Placeholder 7"/>
          <p:cNvSpPr>
            <a:spLocks noGrp="1"/>
          </p:cNvSpPr>
          <p:nvPr>
            <p:ph type="body" sz="quarter" idx="10"/>
          </p:nvPr>
        </p:nvSpPr>
        <p:spPr>
          <a:xfrm>
            <a:off x="7011194" y="6096794"/>
            <a:ext cx="15986025" cy="4360168"/>
          </a:xfrm>
        </p:spPr>
        <p:txBody>
          <a:bodyPr>
            <a:normAutofit lnSpcReduction="10000"/>
          </a:bodyPr>
          <a:lstStyle/>
          <a:p>
            <a:pPr marL="685800" indent="-685800">
              <a:buFont typeface="Arial" panose="020B0604020202020204" pitchFamily="34" charset="0"/>
              <a:buChar char="•"/>
            </a:pPr>
            <a:r>
              <a:rPr lang="en-US" sz="4800" dirty="0"/>
              <a:t>Inner Pot:</a:t>
            </a:r>
          </a:p>
          <a:p>
            <a:pPr marL="1600200" lvl="1" indent="-685800">
              <a:buFont typeface="Arial" panose="020B0604020202020204" pitchFamily="34" charset="0"/>
              <a:buChar char="•"/>
            </a:pPr>
            <a:r>
              <a:rPr lang="en-US" sz="4800" dirty="0"/>
              <a:t>The inner pot fits inside the base unit </a:t>
            </a:r>
          </a:p>
          <a:p>
            <a:pPr marL="1600200" lvl="1" indent="-685800">
              <a:buFont typeface="Arial" panose="020B0604020202020204" pitchFamily="34" charset="0"/>
              <a:buChar char="•"/>
            </a:pPr>
            <a:r>
              <a:rPr lang="en-US" sz="4800" dirty="0"/>
              <a:t>It is removable for washing</a:t>
            </a:r>
          </a:p>
          <a:p>
            <a:pPr marL="1600200" lvl="1" indent="-685800">
              <a:buFont typeface="Arial" panose="020B0604020202020204" pitchFamily="34" charset="0"/>
              <a:buChar char="•"/>
            </a:pPr>
            <a:r>
              <a:rPr lang="en-US" sz="4800" dirty="0"/>
              <a:t>It is essential for cooking – Do Not operate your Electric Pressure Cooker without the inner pot</a:t>
            </a:r>
          </a:p>
        </p:txBody>
      </p:sp>
      <p:pic>
        <p:nvPicPr>
          <p:cNvPr id="24578" name="Picture 2" descr="Inner Pot for Instant Pot sitting next to Inner Pot">
            <a:extLst>
              <a:ext uri="{FF2B5EF4-FFF2-40B4-BE49-F238E27FC236}">
                <a16:creationId xmlns:a16="http://schemas.microsoft.com/office/drawing/2014/main" id="{4B063A5B-D110-4CD8-A94A-2BA9E9348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94" y="5061944"/>
            <a:ext cx="5562600" cy="834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9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2454" y="2521471"/>
            <a:ext cx="21032788" cy="2436564"/>
          </a:xfrm>
        </p:spPr>
        <p:txBody>
          <a:bodyPr/>
          <a:lstStyle/>
          <a:p>
            <a:r>
              <a:rPr lang="en-US" dirty="0"/>
              <a:t>The parts of an electric pressure cooker</a:t>
            </a:r>
          </a:p>
        </p:txBody>
      </p:sp>
      <p:sp>
        <p:nvSpPr>
          <p:cNvPr id="8" name="Text Placeholder 7"/>
          <p:cNvSpPr>
            <a:spLocks noGrp="1"/>
          </p:cNvSpPr>
          <p:nvPr>
            <p:ph type="body" sz="quarter" idx="10"/>
          </p:nvPr>
        </p:nvSpPr>
        <p:spPr>
          <a:xfrm>
            <a:off x="7773194" y="7087394"/>
            <a:ext cx="15986025" cy="3359894"/>
          </a:xfrm>
        </p:spPr>
        <p:txBody>
          <a:bodyPr/>
          <a:lstStyle/>
          <a:p>
            <a:pPr marL="457200" indent="-457200">
              <a:buFont typeface="Arial" panose="020B0604020202020204" pitchFamily="34" charset="0"/>
              <a:buChar char="•"/>
            </a:pPr>
            <a:r>
              <a:rPr lang="en-US" sz="4800" dirty="0"/>
              <a:t>Silicon/Inner Ring:</a:t>
            </a:r>
          </a:p>
          <a:p>
            <a:pPr marL="1371600" lvl="1" indent="-457200">
              <a:buFont typeface="Arial" panose="020B0604020202020204" pitchFamily="34" charset="0"/>
              <a:buChar char="•"/>
            </a:pPr>
            <a:r>
              <a:rPr lang="en-US" sz="4800" dirty="0"/>
              <a:t>This is on the lid of the Electric Pressure Cooker and helps to seal in </a:t>
            </a:r>
            <a:r>
              <a:rPr lang="en-US" sz="4800"/>
              <a:t>the pressure</a:t>
            </a:r>
            <a:endParaRPr lang="en-US" sz="4800" dirty="0"/>
          </a:p>
          <a:p>
            <a:pPr lvl="1" indent="0">
              <a:buNone/>
            </a:pPr>
            <a:endParaRPr lang="en-US" sz="4800" dirty="0"/>
          </a:p>
        </p:txBody>
      </p:sp>
      <p:pic>
        <p:nvPicPr>
          <p:cNvPr id="26626" name="Picture 2" descr="Red Arrow pointing to inner ring on Instant Pot">
            <a:extLst>
              <a:ext uri="{FF2B5EF4-FFF2-40B4-BE49-F238E27FC236}">
                <a16:creationId xmlns:a16="http://schemas.microsoft.com/office/drawing/2014/main" id="{654FDC33-3CF1-4ED3-A73F-643315B03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706" y="5944394"/>
            <a:ext cx="6019006" cy="601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64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template" id="{18F7FC31-D092-8A49-9BCC-BDD22D1F60F2}" vid="{DD965480-299C-FF44-AC4E-FD64F0E0F95E}"/>
    </a:ext>
  </a:extLst>
</a:theme>
</file>

<file path=ppt/theme/theme2.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i-template" id="{18F7FC31-D092-8A49-9BCC-BDD22D1F60F2}" vid="{314CAA7C-DCEF-284C-8912-26E6DE15C5DB}"/>
    </a:ext>
  </a:extLst>
</a:theme>
</file>

<file path=ppt/theme/theme3.xml><?xml version="1.0" encoding="utf-8"?>
<a:theme xmlns:a="http://schemas.openxmlformats.org/drawingml/2006/main" name="Section Intro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i-template" id="{18F7FC31-D092-8A49-9BCC-BDD22D1F60F2}" vid="{8EAB0855-B126-7B42-B924-CF4D10EEEACF}"/>
    </a:ext>
  </a:extLst>
</a:theme>
</file>

<file path=ppt/theme/theme4.xml><?xml version="1.0" encoding="utf-8"?>
<a:theme xmlns:a="http://schemas.openxmlformats.org/drawingml/2006/main" name="U of I Media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template" id="{18F7FC31-D092-8A49-9BCC-BDD22D1F60F2}" vid="{22291A52-684A-5041-A161-CD838091E7BB}"/>
    </a:ext>
  </a:extLst>
</a:theme>
</file>

<file path=ppt/theme/theme5.xml><?xml version="1.0" encoding="utf-8"?>
<a:theme xmlns:a="http://schemas.openxmlformats.org/drawingml/2006/main" name="Closing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template" id="{18F7FC31-D092-8A49-9BCC-BDD22D1F60F2}" vid="{D7ADB6FE-F743-9145-B9CA-AEA040C60371}"/>
    </a:ext>
  </a:extLst>
</a:theme>
</file>

<file path=ppt/theme/theme6.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78EBE976DE454EB67DAE68B0D722E4" ma:contentTypeVersion="12" ma:contentTypeDescription="Create a new document." ma:contentTypeScope="" ma:versionID="37856011dc7eea1f6563810d79dce5e9">
  <xsd:schema xmlns:xsd="http://www.w3.org/2001/XMLSchema" xmlns:xs="http://www.w3.org/2001/XMLSchema" xmlns:p="http://schemas.microsoft.com/office/2006/metadata/properties" xmlns:ns3="2790c952-ddcc-46c3-be74-9679e00cc52b" xmlns:ns4="204137b8-3ba2-4797-9146-20f5e911e195" targetNamespace="http://schemas.microsoft.com/office/2006/metadata/properties" ma:root="true" ma:fieldsID="c34fce5ad726571087ff3f1acfe991f1" ns3:_="" ns4:_="">
    <xsd:import namespace="2790c952-ddcc-46c3-be74-9679e00cc52b"/>
    <xsd:import namespace="204137b8-3ba2-4797-9146-20f5e911e19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90c952-ddcc-46c3-be74-9679e00cc5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4137b8-3ba2-4797-9146-20f5e911e19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0DA273-01FE-490F-AE2B-EB1FC0D8DEF8}">
  <ds:schemaRefs>
    <ds:schemaRef ds:uri="http://schemas.microsoft.com/sharepoint/v3/contenttype/forms"/>
  </ds:schemaRefs>
</ds:datastoreItem>
</file>

<file path=customXml/itemProps2.xml><?xml version="1.0" encoding="utf-8"?>
<ds:datastoreItem xmlns:ds="http://schemas.openxmlformats.org/officeDocument/2006/customXml" ds:itemID="{995D32FE-B0DA-4B5D-B7E2-926EDAD90DBD}">
  <ds:schemaRefs>
    <ds:schemaRef ds:uri="http://www.w3.org/XML/1998/namespace"/>
    <ds:schemaRef ds:uri="http://schemas.openxmlformats.org/package/2006/metadata/core-properties"/>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204137b8-3ba2-4797-9146-20f5e911e195"/>
    <ds:schemaRef ds:uri="2790c952-ddcc-46c3-be74-9679e00cc52b"/>
    <ds:schemaRef ds:uri="http://purl.org/dc/terms/"/>
  </ds:schemaRefs>
</ds:datastoreItem>
</file>

<file path=customXml/itemProps3.xml><?xml version="1.0" encoding="utf-8"?>
<ds:datastoreItem xmlns:ds="http://schemas.openxmlformats.org/officeDocument/2006/customXml" ds:itemID="{1477E082-5FB8-45EE-AFD2-F6C344B93A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90c952-ddcc-46c3-be74-9679e00cc52b"/>
    <ds:schemaRef ds:uri="204137b8-3ba2-4797-9146-20f5e911e1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ui-template</Template>
  <TotalTime>23179</TotalTime>
  <Words>2765</Words>
  <Application>Microsoft Office PowerPoint</Application>
  <PresentationFormat>Custom</PresentationFormat>
  <Paragraphs>275</Paragraphs>
  <Slides>30</Slides>
  <Notes>30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30</vt:i4>
      </vt:variant>
    </vt:vector>
  </HeadingPairs>
  <TitlesOfParts>
    <vt:vector size="48" baseType="lpstr">
      <vt:lpstr>Archivo</vt:lpstr>
      <vt:lpstr>Archivo Black</vt:lpstr>
      <vt:lpstr>Archivo Regular</vt:lpstr>
      <vt:lpstr>Arial</vt:lpstr>
      <vt:lpstr>Calibri</vt:lpstr>
      <vt:lpstr>Franklin Gothic Book</vt:lpstr>
      <vt:lpstr>Franklin Gothic Book Regular</vt:lpstr>
      <vt:lpstr>Franklin Gothic Demi</vt:lpstr>
      <vt:lpstr>Helvetica</vt:lpstr>
      <vt:lpstr>Trebuchet MS</vt:lpstr>
      <vt:lpstr>Wingdings</vt:lpstr>
      <vt:lpstr>Wingdings 3</vt:lpstr>
      <vt:lpstr>Title Slides</vt:lpstr>
      <vt:lpstr>Text Slides</vt:lpstr>
      <vt:lpstr>Section Intro Slides</vt:lpstr>
      <vt:lpstr>U of I Media Slides</vt:lpstr>
      <vt:lpstr>Closing Slides</vt:lpstr>
      <vt:lpstr>Facet</vt:lpstr>
      <vt:lpstr>Pressure Cooking TEEA Educational Program 2019-2020</vt:lpstr>
      <vt:lpstr>Remember  When?</vt:lpstr>
      <vt:lpstr>Pressure Cooking</vt:lpstr>
      <vt:lpstr>A Little History</vt:lpstr>
      <vt:lpstr>Fast Forward….</vt:lpstr>
      <vt:lpstr>Advantages of an Electric Pressure Cooker</vt:lpstr>
      <vt:lpstr>So What is Pressure Cooking?</vt:lpstr>
      <vt:lpstr>The parts of an electric pressure cooker</vt:lpstr>
      <vt:lpstr>The parts of an electric pressure cooker</vt:lpstr>
      <vt:lpstr>The parts of an electric pressure cooker</vt:lpstr>
      <vt:lpstr>The parts of an electric pressure cooker</vt:lpstr>
      <vt:lpstr>How do I use the settings?</vt:lpstr>
      <vt:lpstr>More about the settings</vt:lpstr>
      <vt:lpstr>From Good Housekeeping</vt:lpstr>
      <vt:lpstr>PowerPoint Presentation</vt:lpstr>
      <vt:lpstr>Altitude adjustments</vt:lpstr>
      <vt:lpstr>Natural release</vt:lpstr>
      <vt:lpstr>Quick release</vt:lpstr>
      <vt:lpstr>Cooking Guidelines:</vt:lpstr>
      <vt:lpstr>Safety Tips:</vt:lpstr>
      <vt:lpstr>Think Food Safety</vt:lpstr>
      <vt:lpstr>Let’s Consider…</vt:lpstr>
      <vt:lpstr>How to clean</vt:lpstr>
      <vt:lpstr>How to clean</vt:lpstr>
      <vt:lpstr>Accessories</vt:lpstr>
      <vt:lpstr>PowerPoint Presentation</vt:lpstr>
      <vt:lpstr>PowerPoint Presentation</vt:lpstr>
      <vt:lpstr>Recipe source ideas</vt:lpstr>
      <vt:lpstr>Thanks to :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Pressure Cooking</dc:title>
  <dc:creator>Hutchings, Rebecca (bhutchings@uidaho.edu)</dc:creator>
  <cp:lastModifiedBy>Lynn Wenzel</cp:lastModifiedBy>
  <cp:revision>107</cp:revision>
  <cp:lastPrinted>2019-08-02T20:35:24Z</cp:lastPrinted>
  <dcterms:created xsi:type="dcterms:W3CDTF">2018-05-02T16:09:18Z</dcterms:created>
  <dcterms:modified xsi:type="dcterms:W3CDTF">2019-09-30T20:07:39Z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0x0101006A78EBE976DE454EB67DAE68B0D722E4</vt:lpwstr>
  </property>
</Properties>
</file>